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4T22:03:01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2481 983 1572 0,'0'0'276'0,"0"0"-202"16,0 0 4-16,0 0-31 15,0 0-47-15,0 0 0 16,0 0 0-16,-21 304 0 0,19-244 0 15,2-2 0 1,-2 0 0-16,0-3 0 0,0-4 0 16,-3-2 0-16,0-11 0 15,1-6 0-15,2-12 0 16,-3-9 0-16,5-11-91 16,-2 0-589-16</inkml:trace>
  <inkml:trace contextRef="#ctx0" brushRef="#br0" timeOffset="444.46">2213 842 1464 0,'0'0'230'0,"0"0"38"16,0 0-183-16,0 0-85 15,0 0 0-15,0 0 0 16,167-252 0-16,-89 256 0 16,14 35 0-16,5 19 0 15,-5 12 0-15,-9 7 0 16,-15-1 0-16,-12 3 0 16,-14-3 0-16,-17 0 0 15,-17 0 0-15,-8 2 0 16,-10 4 0-16,-36 0 0 15,-12 1 0-15,-12-2 0 0,-6-3 0 16,-6-6 0-16,-3-4 0 16,3-12 0-16,6-10 0 15,13-12 0-15,19-16 0 16,13-8 0-16,17-8 0 16,10-2 0-16,4 0 0 15,0-18 0-15,2-14 0 16,33-8 0-16,19-4 0 15,13 0 0-15,-34 24-273 16,2 3-381-16</inkml:trace>
  <inkml:trace contextRef="#ctx0" brushRef="#br0" timeOffset="763.95">3145 1542 1496 0,'0'0'314'0,"0"0"-154"15,0 0-83-15,0 0-77 16,0 0 0-16,0 0 0 16,-99 274 0-16,99-241 0 15,16-13 0-15,29-8 0 16,10-12 0-16,12 0 0 16,5-17 0-16,-1-16 0 15,-4-6 0-15,-7 2 0 16,-15-1 0-16,-16 6 0 15,-18 6 0-15,-11 3 0 16,0 3 0-16,-40 5 0 0,-20 2 0 16,-16 11 0-1,-11 2 0-15,-3 0 0 0,9 20 0 16,9 6 0-16,23 1 0 16,20 2 0-16,29-19 0 15,0-2-433-15</inkml:trace>
  <inkml:trace contextRef="#ctx0" brushRef="#br0" timeOffset="1667.08">4518 1435 1566 0,'0'0'481'15,"0"0"-481"-15,0 0 0 0,0 0 0 16,0 0 0-16,0 0 0 16,0 0 0-16,-64 221 0 15,48-175 0-15,5-8 0 16,4-10 0-16,7-12 0 15,0-8 0-15,0-8 0 16,0 0 0-16,0 0 0 16,0 0 0-16,0-24 0 15,18-15 0-15,8-12 0 16,6-3 0-16,-3 6 0 16,-5 7 0-16,-6 14 0 15,-7 8 0-15,-2 14 0 16,-5 5 0-16,10 0 0 15,1 34 0-15,8 14 0 0,-3 13 0 16,0-8 0-16,0-7 0 16,-2-16 0-16,4-13 0 15,-6-10 0-15,-3-5 0 16,3-2 0-16,1 0 0 16,8-30 0-16,6-12 0 15,0-12 0-15,3-12 0 16,-7-10 0-16,-3-12 0 15,-9-11 0-15,-7-5 0 16,-8 2 0-16,0 9 0 16,-8 15 0-16,-11 14 0 15,-4 14 0-15,3 14 0 16,5 14 0-16,4 10 0 0,6 7 0 16,3 5 0-16,2 5 0 15,0 41 0-15,0 22 0 16,0-24 0-16,0-6-439 15</inkml:trace>
  <inkml:trace contextRef="#ctx0" brushRef="#br0" timeOffset="2102.09">5305 1412 1328 0,'0'0'719'16,"0"0"-719"-16,0 0 0 16,0 0 0-16,0 0 0 15,0 0 0-15,-76 130 0 16,59-92 0-16,7-2 0 16,10-2 0-16,0-4 0 15,0-4 0-15,16-8 0 16,9-8 0-16,4-8 0 15,4-2 0-15,3-2 0 16,-1-22 0-16,1-6 0 16,-5-6 0-16,-4-2 0 15,-9-2 0-15,-9 0 0 0,-9-1 0 16,0 4 0 0,0 3 0-16,-23 3 0 0,-1 7 0 15,-3 9 0-15,-4 6 0 16,-2 9 0-16,-4 0 0 15,2 12 0-15,4 22 0 16,8 6 0-16,10 4 0 16,13-3 0-16,0-12 0 15,2-25-349-15,19-4-489 16</inkml:trace>
  <inkml:trace contextRef="#ctx0" brushRef="#br0" timeOffset="2437.52">5916 1066 1354 0,'0'0'546'16,"0"0"-399"-16,0 0-147 15,0 0 0-15,0 0 0 16,0 0 0-16,-14-80 0 15,14 80 0-15,0 27 0 16,0 29 0-16,0 23 0 16,7 14 0-16,-7 10 0 15,0-3 0-15,0-2 0 16,0-6 0-16,0-12 0 0,0-14 0 16,0-13 0-16,0-17 0 15,7-16 0-15,-3-13 0 16,-2-7 0-16,3-5 0 15,-5-17 0-15,0-9-445 16</inkml:trace>
  <inkml:trace contextRef="#ctx0" brushRef="#br0" timeOffset="2624.65">5579 1349 1560 0,'0'0'352'0,"0"0"-256"15,0 0-57-15,0 0-39 16,0 0 0-16,0 0 0 16,225-58 0-16,-113 38 0 15,8 1 0-15,-4-7 0 16,-3 5 0-16,-84 13 0 16,-10-2-851-16</inkml:trace>
  <inkml:trace contextRef="#ctx0" brushRef="#br0" timeOffset="3119.17">7465 1157 1482 0,'0'0'476'0,"0"0"-387"16,0 0-89-16,0 0 0 15,0 0 0-15,0 0 0 16,9 144 0-16,-14-84 0 16,-1 5 0-16,-3-2 0 0,6 0 0 15,-1-9 0 1,-3-6 0-16,5-43-385 0,0-5-805 16</inkml:trace>
  <inkml:trace contextRef="#ctx0" brushRef="#br0" timeOffset="3845.12">7675 1356 1496 0,'0'0'478'15,"0"0"-405"-15,0 0-73 16,0 0-7-16,0 0 7 16,0 0 7-16,8-23-7 15,-8 29 0-15,0 4 0 16,0 2 0-16,0 3 0 15,0 2 0-15,0 6 0 16,0 7 0-16,-6 5 0 16,-1 7 0-16,0 4 0 15,5-2 0-15,2-3 0 16,0-7 0-16,0-8 0 16,0-7 0-16,0-9 0 0,0-9 0 15,0-1 0-15,0 0 0 16,7 0 0-16,2-20 0 15,4-14 0-15,3-8 0 16,-10 2 0-16,3 4 0 16,-7 2 0-16,0 4 0 15,6 7 0-15,-2 8 0 16,-4 5 0-16,5 6 0 16,-1 4 0-16,8 0 0 15,11 0 0-15,6 25 0 0,0 12 0 16,-2 0 0-16,0-2 0 15,-2-7 0-15,-1-8 0 16,-1-6 0-16,-3-7 0 16,1-7 0-16,-4 0 0 15,2 0 0-15,1-20 0 16,-2-13 0-16,2-16 0 16,-6-9 0-16,4-14 0 15,-4-16 0-15,-5-10 0 16,-2-2 0-16,-7 7 0 15,-2 17 0-15,0 25 0 16,0 14 0-16,0 18 0 16,-7 14 0-16,3 5 0 0,-5 12 0 15</inkml:trace>
  <inkml:trace contextRef="#ctx0" brushRef="#br0" timeOffset="4401.41">8539 635 1596 0,'0'0'238'0,"0"0"-32"16,0 0-199-16,0 0-7 15,0 0 0-15,0 0 0 16,23 315 0-16,-23-184 0 16,0 3 0-16,-5-4 0 15,-13-10 0-15,3-16 0 16,-1-19 0-16,7-22 0 16,3-20 0-16,-4-19 0 15,4-17 0-15,-1-7-479 0,3-21-1054 16</inkml:trace>
  <inkml:trace contextRef="#ctx0" brushRef="#br0" timeOffset="5083.86">8341 1584 832 0,'0'0'590'0,"0"0"-424"16,0 0-136-16,0 0 22 16,0 0 74-16,0 0-12 15,200-54 23-15,-148 54-137 16,-7 0 0-16,-7 0 0 15,-3 0 0-15,-4 4 0 16,-6 5 0-16,-8 0 0 16,4-4 0-16,-13 0 0 15,2-5 0-15,-6 0 0 16,-4 0 0-16,2 0 0 0,3-2 0 16,-1-16 0-16,-2-4 0 15,0-1 0-15,-2 3 0 16,0 1 0-16,0-4 0 15,5 5 0-15,-2 3 0 16,-1 2 0-16,2 5 0 16,1 3 0-16,3-2 0 15,8 3 0-15,9 0 0 16,3 2 0-16,6 2 0 16,0 0 0-16,-1 0-291 0,-4 0 107 15,0 0 92 1,-7 0 52-16,-4 10 28 0,-5 4 12 15,-6 1 58-15,-2 1 98 16,-3 4 40-16,-2-1 13 16,0 4-209-16,0-2 0 15,0 3 0-15,0-2 0 16,0-1 0-16,0-1 0 16,0-6 0-16,0-2 0 15,0-6 0-15,13-4 0 16,3-2 0-16,1 0 0 15,1-5 0-15,-2-14 0 0,-5-6 0 16,-9-6 0 0,-2-1 0-16,0 0 0 15,0 2 0-15,-13 0 0 0,-9 7 0 16,-1 5 0-16,1 6 0 16,2 7 0-16,11 0 0 15,2 5 0-15,7 0 0 16,0 0 0-16,0 3 0 15,27 2 0-15,11-5-87 16,13 0-241-16,-28 0-2 16,-2 0-132-16</inkml:trace>
  <inkml:trace contextRef="#ctx0" brushRef="#br0" timeOffset="5503.14">9579 1301 682 0,'0'0'406'0,"0"0"-116"15,0 0-80-15,0 0 24 0,0 0-9 16,0 0-225-16,21 9 0 15,-58 18 0-15,-1 7 0 16,-3 9 0-16,6 3 0 16,8 2 0-16,5 1 0 15,15-2 0-15,7-9 0 16,0-7 0-16,22-14 0 16,21-11 0-16,10-6 0 15,9-11 0-15,15-36 0 16,0-15 0-16,-3-17 0 15,-3-4 0-15,-8-12 0 16,-12-7 0-16,-7-5 0 16,-7-2 0-16,-20 0 0 15,-15-5 0-15,-2 0 0 0,0 5 0 16,-17 17 0-16,-3 27 0 16,-1 26 0-16,8 18 0 15,-1 18 0-15,8 3 0 16,-7 12 0-16,-5 51 0 15,-5 42 0-15,-3 33 0 16,8 15 0-16,0 3 0 16,7-3 0-16,2-11 0 15,9-14 0-15,0-17 0 16,9-21 0-16,5-82 0 16,-1-8-261-16</inkml:trace>
  <inkml:trace contextRef="#ctx0" brushRef="#br0" timeOffset="6240">10345 1430 1134 0,'0'0'440'0,"0"0"-216"16,0 0 25-16,0 0-249 16,0 0 0-16,0 0 0 15,0 0 0-15,9 23 0 16,-9 5 0-16,0-1 0 16,0-5 0-16,2-4 0 15,7-6 0-15,0-3 0 16,11-2 0-16,0-7 0 15,9 0 0-15,2 0 0 16,11-10 0-16,-1-14 0 16,-8-2 0-16,-1 2 0 15,-12 6 0-15,-7 6 0 0,-9 8 0 16,-2 2 0-16,-2 2 0 16,0 0 0-16,0 0 0 15,0 0 0-15,0 16 0 16,5 6 0-16,2 2 0 15,4-4 0-15,0-3 0 16,5 0 0-16,6-8 0 16,7-6 0-16,11-3 0 15,4 0 0-15,-28-6-37 16,-3-6-1321-16</inkml:trace>
  <inkml:trace contextRef="#ctx0" brushRef="#br0" timeOffset="6709.48">11168 1335 1322 0,'0'0'360'0,"0"0"-192"16,0 0 29-16,0 0-197 16,0 0 0-16,0 0 0 15,-83 88 0-15,66-53 0 16,5 1 0-16,3-2 0 15,9-2 0-15,0-6 0 16,19-4 0-16,16-8 0 16,9-9 0-16,14-5 0 0,15 0 0 15,10-23 0 1,0-12 0-16,-8 0 0 0,-7-3 0 16,-13-2 0-16,-8-2 0 15,-16 4 0-15,-6 4 0 16,-19 5 0-16,-6 12 0 15,0 5 0-15,-4 5 0 16,-29 7 0-16,-12 0 0 16,-10 14 0-16,-1 16 0 15,4 5 0-15,15 0 0 16,12 1 0-16,14-1 0 16,11-3 0-16,0-5 0 15,38-5 0-15,10-5 0 0,8-8 0 16,4-6 0-1,5-3 0-15,-3 0 0 0,-2 0 0 16,-4-12 0-16,-40 2 0 16,-9 2-915-16</inkml:trace>
  <inkml:trace contextRef="#ctx0" brushRef="#br0" timeOffset="9279.84">2436 2583 340 0,'0'0'530'15,"0"0"-430"-15,0 0-32 16,0 0 34-16,0 0 16 15,0 0 12-15,0 0 6 16,11-10-16-16,-11 10-24 16,0 0-8-16,0 0 2 0,0 0 8 15,0 0-67-15,0 0-31 16,0 0 0-16,0 0 0 16,0 0 0-16,0 0 0 15,0 0 0-15,0 0 0 16,0 0 0-16,0 14 0 15,0 5 0-15,0 9 0 16,0 9 0-16,0 9 0 16,-9 8 0-16,-4 6 0 15,-5 0 0-15,-2 0 0 16,4-5 0-16,3-9 0 16,1-14 0-16,8-12 0 15,0-11 0-15,2-4 0 0,2-5 0 16,0 0 0-16,0 0 0 15,0-10 0-15,0-29 0 16,0-18 0-16,0-11 0 16,4-5 0-16,5 3 0 15,5 9 0-15,1 13 0 16,1 15 0-16,-3 15 0 16,-4 9 0-16,-7 8 0 15,5 1 0-15,4 0 0 16,9 20 0-16,7 23 0 15,4 22 0-15,0 11 0 16,-4 1 0-16,4-9 0 16,1-13 0-16,-1-16 0 15,0-13 0-15,-4-13 0 0,-2-6 0 16,-2-7 0-16,4-4 0 16,6-32 0-16,3-19 0 15,3-12 0-15,-8-10 0 16,-7-11 0-16,-11-6 0 15,-4-8 0-15,-7-7 0 16,-2 9 0-16,0 12 0 16,0 23 0-16,0 28 0 15,0 20 0-15,-4 16 0 16,2 1 0-16,-5 0 0 16,-1 32 0-16,-4 27 0 15,1 18 0-15,5-37-293 16,3-7-675-16</inkml:trace>
  <inkml:trace contextRef="#ctx0" brushRef="#br0" timeOffset="9632.12">3316 2627 1446 0,'0'0'200'0,"0"0"6"15,0 0-11-15,0 0-195 0,0 0 0 16,0 0 0 0,-27 215 0-16,10-169 0 0,5-3 0 15,6-4 0-15,6-7 0 16,0-4 0-16,0-6 0 16,12-5 0-16,9-5 0 15,4-3 0-15,0-5 0 16,4-4 0-16,0 0 0 15,2 0 0-15,0-4 0 16,-2-12 0-16,-2-3 0 16,-8-1 0-16,-7 1 0 15,-12 12-109-15,0 2-533 16</inkml:trace>
  <inkml:trace contextRef="#ctx0" brushRef="#br0" timeOffset="9781.22">3366 2956 1196 0,'0'0'386'0,"0"0"-344"16,0 0-40-16,0 0 60 15,0 0 22-15,0 0-22 16,108-75-40-16,-77 48-22 16,-8-4-76-16,-21 18-200 15,-2-1-470-15</inkml:trace>
  <inkml:trace contextRef="#ctx0" brushRef="#br0" timeOffset="10008.34">3328 2569 1696 0,'0'0'351'0,"0"0"-351"16,0 0 0-16,0 0 0 16,0 0 0-16,0 0 0 15,185-218 0-15,-116 179 0 16,-5 3 0-16,-4 12 0 15,-10 11 0-15,-15 13 0 16,-35 0 0-16,0 15-519 16</inkml:trace>
  <inkml:trace contextRef="#ctx0" brushRef="#br0" timeOffset="10883.95">3874 2675 1518 0,'0'0'466'16,"0"0"-403"-16,0 0-63 15,0 0 0-15,0 0 0 16,0 0 0-16,11 19 0 16,-11 13 0-16,0 9 0 0,0 2 0 15,0-2 0-15,-2-4 0 16,2-4 0-16,0-5 0 16,0-2 0-16,0-2 0 15,6-3 0-15,10-6 0 16,6-4 0-16,-2-2 0 15,-1-9 0-15,0 0 0 16,1 0 0-16,9-12 0 16,0-15 0-16,5-8 0 15,-1-2 0-15,-2-4 0 16,-6 6 0-16,-8 0 0 16,-5 5 0-16,-6 6 0 15,-3 4 0-15,-3 10 0 0,0 4 0 16,0 1 0-1,0 5 0-15,0 0 0 0,0 0 0 16,0-3 0-16,0 1 0 16,0 0 0-16,0-3 0 15,0 2 0-15,0 1 0 16,0 2 0-16,0 0 0 16,0 0 0-16,0 0 0 15,0 0 0-15,0 0 0 16,0 0 0-16,0 12 0 15,4 22 0-15,0 12 0 16,6 4 0-16,-4 1 0 16,9-3 0-16,-1-6 0 0,5-4 0 15,-2-8 0-15,3-12 0 16,2-8 0-16,0-9 0 16,5-1 0-16,4-1 0 15,1-25 0-15,-1-9 0 16,-2-5 0-16,-7-6 0 15,5-7 0-15,-7-12 0 16,-2-6 0-16,-12-1 0 16,1 9 0-16,-7 7 0 15,0 11 0-15,0 13 0 16,-11 12 0-16,-4 6 0 16,-1 10 0-16,1 4 0 15,-1 0 0-15,9 6 0 16,1 9-417-16</inkml:trace>
  <inkml:trace contextRef="#ctx0" brushRef="#br0" timeOffset="12150.12">5849 2490 750 0,'0'0'188'0,"0"0"-54"15,0 0 2-15,0 0 2 16,0 0-30-16,0 0 24 16,0 0 0-16,2-20 38 15,-2 20-11-15,0 0-159 0,0 0 0 16,0 0 0-16,0 0 0 15,0 0 0-15,0 9 0 16,0 13 0-16,0 5 0 16,0 8 0-16,0 7 0 15,0 1 0-15,-2 3 0 16,-2-2 0-16,-4 2 0 16,8-7 0-16,-2 0 0 15,2-3 0-15,-2-3 0 16,0-1 0-16,0 1 0 15,-3-8 0-15,1 0 0 16,2-11 0-16,0-5 0 0,2-4 0 16,0-5 0-1,0 0 0-15,0 0 0 0,0 0 0 16,0-22 0-16,0-9 0 16,0-5-241-16,2 18-99 15,0-1-396-15</inkml:trace>
  <inkml:trace contextRef="#ctx0" brushRef="#br0" timeOffset="12521.37">5664 2462 1066 0,'0'0'372'15,"0"0"-244"-15,0 0-42 16,0 0 24-16,0 0 60 16,0 0-55-16,0 0-115 15,40-48 0-15,16 20 0 16,11-2 0-16,6 2 0 15,1 2 0-15,-3 0 0 16,-7 2 0-16,-1 3 0 16,-7 3 0-16,-9 6 0 0,-7 5 0 15,-11 2 0-15,-11 5-219 16,-18 0-203-16,0 0-396 16</inkml:trace>
  <inkml:trace contextRef="#ctx0" brushRef="#br0" timeOffset="13198">5785 2745 756 0,'0'0'274'16,"0"0"-174"-16,0 0 10 15,0 0 8-15,0 0-18 16,0 0 8-16,0-5 4 16,0 5 6-16,0 0-4 0,0 0-32 15,2 0-27-15,15 0-55 16,6 0 0-16,6 0 0 15,2-2 0-15,4-5 0 16,5-1 0-16,1-2 0 16,1 0 0-16,-2 1 0 15,-2 4 0-15,-9 1 0 16,0 4 0-16,-9-3 0 16,0 3 0-16,-5 0 0 15,-3 0 0-15,-3 0 0 16,-3 0 0-16,-4 0-335 15,-2 0-79-15,0 0-202 0</inkml:trace>
  <inkml:trace contextRef="#ctx0" brushRef="#br0" timeOffset="13393.13">6300 2687 838 0,'0'0'420'0,"0"0"-266"16,0 0-6-16,0 0 10 15,0 0 56-15,0 0-99 16,0 118-115-16,0-96 0 16,0 2 0-16,0-2 0 15,0-4 0-15,4-4 0 16,2-3 0-16,-1-8 0 16,1-1 0-16,1-2 0 15,-7 0-507-15,0-12-1004 0</inkml:trace>
  <inkml:trace contextRef="#ctx0" brushRef="#br0" timeOffset="13676.32">6286 2569 1450 0,'0'0'122'15,"0"0"-122"-15,0 0-16 16,0 0 14-16,0 0-2 15,0 0-8-15,102-9-84 16,-90 12-196-16,-2-2-272 0</inkml:trace>
  <inkml:trace contextRef="#ctx0" brushRef="#br0" timeOffset="13978.52">6591 2689 1122 0,'0'0'258'0,"0"0"-80"16,0 0-66-16,0 0 54 15,0 0 45-15,0 0-211 16,14 146 0-16,-14-134 0 16,0-2 0-16,0-2 0 15,0-4 0-15,0-2 0 16,0-2 0-16,0 0 0 16,0 0 0-16,0 0 0 15,2-9 0-15,11-18 0 16,5-7 0-16,4-4 0 0,3 0 0 15,-1 5 0-15,-1 8 0 16,-4 4 0-16,-3 9 0 16,-7 5 0-16,-3 4 0 15,0 3 0-15,-4 0 0 16,0 0 0-16,2 19 0 16,1 11 0-16,1 6 0 15,-4 2 0-15,8-4 0 16,-4-6 0-16,5-6 0 15,1-6 0-15,3-8 0 16,5-8 0-16,7 0 0 16,2-10-7-16,-16-5-489 0,0-5-166 15</inkml:trace>
  <inkml:trace contextRef="#ctx0" brushRef="#br0" timeOffset="14484.84">7081 2624 778 0,'0'0'496'16,"0"0"-268"-16,0 0-58 15,0 0 72-15,0 0-109 16,0 0-133-16,-56-23 0 16,41 49 0-16,-1 7 0 15,3 8 0-15,11 1 0 16,2-1 0-16,0-10 0 16,2-4 0-16,19-10 0 0,0-7 0 15,2-10 0-15,6 0 0 16,2-15 0-16,9-29 0 15,3-9 0-15,-1-10 0 16,1-2 0-16,-8-4 0 16,-8 3 0-16,-10 0 0 15,-3-2 0-15,-12-3 0 16,-2 2 0-16,0 8 0 16,0 13 0-16,0 20 0 15,-11 12 0-15,2 12 0 16,0 1 0-16,5 3 0 15,0 0 0-15,1 0 0 16,-4 9 0-16,1 28 0 16,-1 16 0-16,1 15 0 0,0 12 0 15,4 5 0-15,2-1 0 16,0-1 0-16,0-8 0 16,0-3 0-16,0-7 0 15,0-6 0-15,0-16 0 16,2-11 0-16,17-16 0 15,5-14 0-15,-11-2 0 16,3-11-689-16</inkml:trace>
  <inkml:trace contextRef="#ctx0" brushRef="#br0" timeOffset="14637.96">7596 2691 1758 0,'0'0'289'0,"0"0"-289"15,0 0 0-15,0 0 0 16,0 0 0-16,0 0 0 16,0 93 0-16,0-67 0 15,0 1 0-15,0-9 0 16,0-5 0-16,0-10 0 16,7-3 0-16,-4 0 0 15,1-3-485-15</inkml:trace>
  <inkml:trace contextRef="#ctx0" brushRef="#br0" timeOffset="15506.54">7601 2541 1250 0,'-5'-9'400'16,"5"9"-340"-16,0 0-44 15,14 0-2-15,11 7 40 16,3 2 0-16,11-1-38 15,-2 2-16-15,-1 5-106 16,-3-1-14-16,-6 4 36 16,-7 3 44-16,0 2 40 15,-11 0 32-15,-2 3 72 16,-5 1 40-16,-2-1 60 16,0-4-155-16,0-7-49 15,0-8 0-15,0-5 0 0,0-2 0 16,0 0 0-16,0 0 0 15,0 0 0-15,0-9 0 16,4-14 0-16,12-5 0 16,-3-2 0-16,8 2 0 15,-6 4 0-15,-1 6 0 16,-6 5 0-16,1 8 0 16,-5 0 0-16,6 5 0 15,-4 0 0-15,-1 0 0 16,1 10 0-16,4 9 0 15,1 3 0-15,5-4 0 16,5-4 0-16,10-8 0 0,8-6 0 16,7 0 0-16,10-24 0 15,2-10 0-15,0-6 0 16,-5 0 0-16,-14 1 0 16,-18 3 0-16,-5 2 0 15,-11 10 0-15,-5 5 0 16,0 12 0-16,0 7 0 15,-21 0 0-15,0 7 0 16,-2 30 0-16,3 13 0 16,5 13 0-16,6 9 0 15,6 6 0-15,3 4 0 16,0 0 0-16,16-4 0 0,11-2 0 16,0-2 0-1,2 5 0-15,0-3 0 0,-8-2 0 16,4-3 0-16,-11-9 0 15,-10-12 0-15,1-9 0 16,-5-15 0-16,0-11 0 16,-7-4 0-16,-22-4 0 15,-12-5 0-15,-7-2 0 16,-6 0 0-16,-2 0 0 16,0-14 0-16,4-4 0 15,4-4 0-15,11-10 0 16,12-10 0-16,12-10 0 15,13-11 0-15,0-2 0 16,22-2-67-16,-2 44-481 16,0 2-564-16</inkml:trace>
  <inkml:trace contextRef="#ctx0" brushRef="#br0" timeOffset="15784.73">8811 2448 1518 0,'0'0'256'16,"0"0"-60"-16,0 0-119 15,0 0-77-15,0 0 0 16,0 0 0-16,-69 46 0 16,69-20 0-16,0 2 0 0,9 0 0 15,18-3 0-15,4-2 0 16,2-1 0-16,6-4 0 15,-6 0 0-15,1 1 0 16,-10-3 0-16,-11 0 0 16,-4-2 0-16,-9 0 0 15,0 4 0-15,-9 2 0 16,-24 4 0-16,-14 2 0 16,-2-2 0-16,6-6 0 15,8-4 0-15,26-14 0 16,5 0-949-16</inkml:trace>
  <inkml:trace contextRef="#ctx0" brushRef="#br0" timeOffset="16567.18">9810 2510 1406 0,'0'0'234'15,"0"0"-42"-15,0 0 23 16,0 0-215-16,0 0 0 15,0 0 0-15,-109 34 0 0,89 5 0 16,6 5 0 0,5 2 0-16,9-6 0 0,0-4 0 15,0-12 0-15,25-6 0 16,4-10 0-16,0-6 0 16,2-2 0-16,-2 0 0 15,7-10 0-15,-5-14 0 16,-2 0 0-16,0-2 0 15,-9 6 0-15,-2 3 0 16,-4 8 0-16,-8 2 0 16,-2 6 0-16,1 1 0 15,1 0 0-15,2 0 0 16,-2 1 0-16,-2 15 0 16,5 5 0-16,-5-1 0 0,6-6 0 15,-6-2 0-15,3-7 0 16,-5-2 0-16,-2-3 0 15,2 0 0-15,-2 0 0 16,0 0 0-16,0-8 0 16,4-16 0-16,15-8 0 15,1-6 0-15,9-1 0 16,2 3 0-16,0 6 0 16,3 7 0-16,-3 4 0 15,2 3 0-15,7 7 0 16,7 7 0-16,-34 2 0 15,3 0-449-15</inkml:trace>
  <inkml:trace contextRef="#ctx0" brushRef="#br0" timeOffset="17285.04">11110 2224 1242 0,'0'0'338'15,"0"0"-200"-15,0 0 16 16,0 0 2-16,0 0-137 16,0 0-19-16,0 0 0 15,8 92 0-15,-8-45 0 16,0 6 0-16,0-2 0 16,-4 2 0-16,-5-2 0 15,5-1 0-15,-3-4 0 16,2-33 0-16,-1-6-493 15</inkml:trace>
  <inkml:trace contextRef="#ctx0" brushRef="#br0" timeOffset="17515.2">10873 2796 1198 0,'0'0'532'15,"0"0"-326"-15,0 0-170 16,0 0 39-16,0 0-75 15,0 0 0-15,193-23 0 16,-127 9 0-16,5-2 0 16,0-1 0-16,-3 2 0 15,-8-2 0-15,-16 0 0 16,-8-5 0-16,-36 12-467 0,0-3-521 16</inkml:trace>
  <inkml:trace contextRef="#ctx0" brushRef="#br0" timeOffset="17725.34">10880 2252 1434 0,'0'0'122'0,"0"0"-108"15,0 0 10-15,0 0-6 16,0 0-18-16,0 0-2 15,265-109-120-15,-249 109-420 16</inkml:trace>
  <inkml:trace contextRef="#ctx0" brushRef="#br0" timeOffset="18159.62">11544 2566 1204 0,'0'0'310'16,"0"0"-126"-16,0 0 30 16,0 0-79-16,0 0-135 15,0 0 0-15,-2 153 0 16,0-147 0-16,2 0 0 16,0-2 0-16,0-1 0 0,0-3 0 15,0 2 0-15,0-2 0 16,0 0 0-16,0 0 0 15,6-2 0-15,10-23 0 16,7-3 0-16,-4-6 0 16,6-3 0-16,-5 1 0 15,5 0 0-15,-8 4 0 16,4 6 0-16,-6 9 0 16,-3 8 0-16,-4 7 0 15,-1 2 0-15,-1 0 0 16,4 11 0-16,-4 24 0 15,3 7 0-15,-3 6 0 16,8-1 0-16,7-6 0 0,0-15 0 16,8-7 0-1,7-18 0-15,-2-1 0 0,2-11 0 16,-1-33 0-16,-26 16-469 16,-3-5-479-16</inkml:trace>
  <inkml:trace contextRef="#ctx0" brushRef="#br0" timeOffset="18698.99">12126 2025 1296 0,'0'0'362'16,"0"0"-38"-16,0 0-259 15,0 0-65-15,0 0 0 16,0 0 0-16,-49 188 0 0,22-50 0 16,9 4 0-16,1-1 0 15,5-12 0-15,8-15 0 16,4-24 0-16,0-23 0 15,0-29 0-15,18-22 0 16,7-16 0-16,2-8 0 16,2-40 0-16,2-17 0 15,-7-13 0-15,-13-6 0 16,-6 0 0-16,-5 4 0 16,0 8 0-16,-7 9 0 15,-7 15 0-15,6 11 0 16,3 12 0-16,5 9 0 15,0 4 0-15,0 2 0 0,22 3 0 16,5 0 0 0,2 5 0-16,-2 2 0 0,-5 0 0 15,-7 16 0-15,-1 20 0 16,-14 10 0-16,0 4 0 16,0 2 0-16,0-7 0 15,0-15 0-15,0-13 0 16,0-8 0-16,0-9 0 15,15 0 0-15,12-22 0 16,2-16 0-16,0-8 0 16,-2-5 0-16,-11 0 0 15,-3 0 0-15,-13 7 0 16,0 6 0-16,0 7 0 16,-29 9 0-16,-11 15 0 0,5 7 0 15,-4 0 0-15,6 19 0 16,8 13 0-16,10 1 0 15,6-3 0-15,9-20-209 16,0-8-873-16</inkml:trace>
  <inkml:trace contextRef="#ctx0" brushRef="#br0" timeOffset="18821.07">12644 2368 1694 0,'0'0'353'15,"0"0"-353"-15,0 0 0 16,0 0 0-16,0 0 0 15,0 0 0-15,71 6 0 16,-78-3 0-16,-9 2-559 0</inkml:trace>
  <inkml:trace contextRef="#ctx0" brushRef="#br0" timeOffset="29309.57">2117 13730 1440 0,'0'0'434'15,"0"0"-318"-15,0 0-59 16,0 0-57-16,0 0 0 0,0 0 0 16,0 0 0-16,-130 156 0 15,126-121 0-15,4-8 0 16,0 0 0-16,0-5 0 15,20-6 0-15,3-4 0 16,-1-8 0-16,4-4 0 16,1 0 0-16,2-14 0 15,0-17 0-15,-6-3 0 16,-8 0 0-16,-5 1 0 16,-10 6 0-16,0 3 0 15,0 2 0-15,-8 5 0 16,-9 3 0-16,-1 9 0 15,0 5 0-15,-4 0 0 0,-1 0 0 16,-1 24 0 0,0 6 0-16,1 5 0 0,9 2 0 15,8-3 0-15,6-1 0 16,0-8 0-16,0-6 0 16,16-12 0-16,6-4 0 15,2-3 0-15,3 0 0 16,0-22 0-16,-2-9 0 15,-3-5 0-15,-7-1 0 16,-6 0 0-16,-4 7 0 16,-5 7 0-16,0 2 0 15,0 9 0-15,-5 6 0 0,-8 4 0 16,-3 2 0 0,-1 0 0-16,-6 34 0 0,-1 10 0 15,2 9 0-15,6-7 0 16,12-11 0-16,4-10 0 15,0-11 0-15,0-4 0 16,10-10 0-16,4 0 0 16,4 0 0-16,-2-9 0 15,-1-17 0-15,-4-7 0 16,-4-2 0-16,-7 3 0 16,0 6 0-16,0 8 0 15,-7 4 0-15,-4 4 0 16,0 8 0-16,4 2 0 15,-2 14 0-15,2 6 0 16,-1 4-411-16</inkml:trace>
  <inkml:trace contextRef="#ctx0" brushRef="#br0" timeOffset="33010.86">2238 10360 892 0,'-2'0'230'16,"-21"26"-72"-16,3 13-36 15,0 5 24-15,2 2-46 16,7 0 60-16,4-6-30 0,7-10-21 15,0-7-109 1,0-9 0-16,2-8 0 0,16-6 0 16,5 0 0-16,-1-8 0 15,2-22 0-15,1-7 0 16,-3-2 0-16,-4-4 0 16,-7-1 0-16,-11 6 0 15,0 6 0-15,0 1 0 16,-18 12 0-16,-7 5 0 15,4 8 0-15,-6 6 0 16,2 4 0-16,1 28 0 16,-1 4 0-16,12 3 0 15,4-7 0-15,7-3 0 16,2-7 0-16,0-6 0 16,2-8 0-16,16-8 0 0,6 0 0 15,1-17 0-15,2-14 0 16,-6-3 0-16,-7 4 0 15,-9 6 0-15,-5 2 0 16,0 8 0-16,-9 4 0 16,-11 8 0-16,-1 2 0 15,2 0 0-15,7 22 0 16,6 10 0-16,6 11 0 16,0-24 0-16,0-3-357 15</inkml:trace>
  <inkml:trace contextRef="#ctx0" brushRef="#br0" timeOffset="159754.14">14835 13929 1360 0,'6'7'687'0,"1"-7"-687"16,7 0 0-16,12 0 0 0,19 0 0 16,24 0 0-1,18 0 0-15,8-7 0 0,3-4 0 16,1 2 0-16,-15 0 0 16,-14 5 0-16,-20 0 0 15,-15 2 0-15,-18 2 0 16,-8 0 0-16,-6 0 0 15,-3 0 0-15,0 0 0 16,0 0 0-16,0 0 0 16,0 0 0-16,0 0 0 15,0 0 0-15,0 0 0 16,0 0 0-16,0 0 0 16,0 0 0-16,0 0-193 15</inkml:trace>
  <inkml:trace contextRef="#ctx0" brushRef="#br0" timeOffset="160768.81">16366 13705 1214 0,'0'0'330'16,"0"0"-190"-16,0 0 54 0,0 0-25 15,0 0-169 1,0 0 0-16,-11-30 0 0,11 46 0 15,0 31 0-15,0 20 0 16,0 11 0-16,0-1 0 16,-6 0 0-16,-6-9 0 15,-1-10 0-15,1-14 0 16,1-16 0-16,7-14 0 16,4-8 0-16,0-6 0 15,0 0 0-15,0 0 0 16,0-20 0-16,0-32 0 15,4-24 0-15,19-16 0 16,6 1 0-16,2 9 0 16,-2 14 0-16,0 12 0 15,-2 15 0-15,-1 15 0 0,-8 13 0 16,-3 8 0-16,1 5 0 16,7 7 0-16,-4 28 0 15,6 16 0-15,-2 9 0 16,-13 0 0-16,0-4 0 15,-6-8 0-15,3-14 0 16,-3-14 0-16,-4-9 0 16,0-10 0-16,0-1 0 15,2 0 0-15,0 0 0 16,-2-32 0-16,10-23 0 16,-6-23 0-16,9-15 0 15,12-10 0-15,-5-6 0 0,9 0 0 16,3 6 0-16,-9 22 0 15,2 26 0-15,-11 28 0 16,-10 15 0-16,-2 12 0 16,-2 0 0-16,0 0 0 15,5 0 0-15,8 23 0 16,7 42 0-16,3 29 0 16,-3 18 0-16,-9-1 0 15,-11-3 0-15,0-4 0 16,0-8 0-16,0-6 0 15,0-15 0-15,-7-16 0 16,7-14 0-16,0-18 0 16,0-10 0-16,0-13 0 0,11-4 0 15,25-18 0-15,-18-8-29 16,1-9-761-16</inkml:trace>
  <inkml:trace contextRef="#ctx0" brushRef="#br0" timeOffset="161144.07">17352 13709 1244 0,'0'0'800'0,"0"0"-797"16,0 0-3-16,0 0 0 15,0 0 0-15,0 0 0 16,-114 125 0-16,98-76 0 16,7-8 0-16,7-5 0 0,2-9 0 15,0-12 0 1,0-6 0-16,15-7 0 0,14-2 0 15,5 0 0-15,8-23 0 16,0-9 0-16,-1-4 0 16,-12 6 0-16,-5 9 0 15,-10 6 0-15,-12 10 0 16,0 5 0-16,-2 0 0 16,0 0 0-16,0 0 0 15,0 0 0-15,9 13 0 16,5 9 0-16,1 6 0 15,1-3 0-15,1-4 0 16,1-1 0-16,7-6 0 16,0-4 0-16,6-3 0 15,0-7 0-15,11 0 0 0,0-22 0 16,-28 5-99-16,-3-2-929 16</inkml:trace>
  <inkml:trace contextRef="#ctx0" brushRef="#br0" timeOffset="161583.34">18176 12867 1812 0,'0'0'235'16,"0"0"-235"-16,0 0 0 15,0 0 0-15,0 0 0 16,0 0 0-16,-16 188 0 16,10-81 0-16,-5 7 0 15,1 2 0-15,0-3 0 16,-9-6 0-16,4-11 0 16,-1-8 0-16,3-6 0 15,9-10 0-15,-8-7 0 16,10-14 0-16,-2-10 0 15,-3-14 0-15,7-7 0 16,0-15 0-16,-2-1 0 16,2-4 0-16,0 0 0 0,0-12 0 15,0-29 0 1,0 14 0-16,9-9-655 0</inkml:trace>
  <inkml:trace contextRef="#ctx0" brushRef="#br0" timeOffset="161808.51">18448 13473 1242 0,'0'0'710'16,"0"0"-615"-16,0 0-95 16,0 0 0-16,0 0 0 0,0 0 0 15,-145 134 0-15,118-91 0 16,5-4 0-16,2 0 0 15,4-5 0-15,10-5 0 16,4 0 0-16,2-7 0 16,0-4 0-16,0-2 0 15,13-4 0-15,3-2 0 16,-3 1 0-16,-2-6 0 16,2 2 0-16,-2-4 0 15,3-1 0-15,1 2 0 16,-1-2 0-16,3 0 0 15,6-2 0-15,-19 0 0 16,6 0 0-16</inkml:trace>
  <inkml:trace contextRef="#ctx0" brushRef="#br0" timeOffset="162449.94">18718 13818 1658 0,'0'0'298'0,"0"0"-240"16,0 0-25-16,0 0-33 16,0 0 0-16,0 0 0 15,-16 58 0-15,30-54 0 16,3-4 0-16,8 0 0 15,4-2 0-15,4-25 0 16,3-10 0-16,-5-3 0 16,-6 1 0-16,-12 8 0 0,-8 4 0 15,-5 13 0-15,0 6 0 16,0 4 0-16,-2 4 0 16,-16 0 0-16,-7 0 0 15,-13 24 0-15,5 17 0 16,2 7 0-16,6 8 0 15,14 0 0-15,11-6 0 16,0-4 0-16,11-10 0 16,27-7 0-16,11-9 0 15,7-11 0-15,15-9 0 16,12 0 0-16,8-21 0 16,-60 1 0-16,-2-3-631 0</inkml:trace>
  <inkml:trace contextRef="#ctx0" brushRef="#br0" timeOffset="164762.71">20920 13483 488 0,'0'0'442'15,"0"0"-230"-15,0 0-42 16,0 0-20-16,0 0 34 16,0 0 82-16,0 0-131 15,112-185-135-15,-112 185 0 16,-18 0 0-16,-18 25 0 15,-8 29 0-15,-12 22 0 16,0 14 0-16,7 7 0 16,9-7 0-16,11-8 0 0,11-11 0 15,11-13 0-15,7-15 0 16,0-11 0-16,29-11 0 16,12-17 0-16,14-4 0 15,15-23 0-15,3-23 0 16,5-14 0-16,-11-1 0 15,-11 10 0-15,-23 9 0 16,-11 14 0-16,-17 16 0 16,-5 12 0-16,0 0 0 15,0 0 0-15,0 6 0 16,-20 28 0-16,-7 13 0 16,-9 11 0-16,14-3 0 0,7-9 0 15,10-8 0 1,5-10 0-16,0-11 0 0,22-14 0 15,7-3 0-15,4 0 0 16,6-32 0-16,-8-6 0 16,-5-3 0-16,-1-2 0 15,-9 7 0-15,-5 1 0 16,-3 8 0-16,6 3 0 16,-1 6 0-16,3 6 0 15,-3 6 0-15,3 6 0 16,-1 0 0-16,6 0 0 15,-3 4 0-15,-3 20 0 16,-1 6 0-16,-1 4 0 16,-7 4 0-16,3-6 0 15,-4-6 0-15,2-8 0 0,-5-5 0 16,2-8 0-16,3-3 0 16,-3-2 0-16,8 0 0 15,1 0 0-15,3-7 0 16,-1-9 0-16,1 4 0 15,-3 1 0-15,-1 5 0 16,-6 6 0-16,5 0 0 16,3 0 0-16,-1 18 0 15,3 10 0-15,-3 3 0 16,3-9 0-16,1-4 0 0,8-10 0 16,4-8 0-1,2 0 0-15,9-36 0 0,7-17 0 16,7-12 0-16,1-8-97 15,1-7-95-15,-5-7 90 16,-1-7 102-16,-13-8 0 16,-3-6 76-16,-17 8 192 15,-3 15-221-15,-12 32-47 16,-2 27 0-16,0 15 0 16,0 11 0-16,0 0 0 15,-13 54 0-15,-30 53 0 16,-13 47 0-16,-6 40 0 15,8 21 0-15,8 5 0 16,8-7 0-16,20-26 0 0,14-43 0 16,4-37 0-16,0-40 0 15,22-35 0 1,7-25 0-16,9-10 0 0,10-51 0 16,4-28 0-16,-5-20 0 15,-11-13 0-15,-19-7 0 16,-14 6 0-16,-3 9 0 15,-3 23 0-15,-23 22 0 16,-5 22 0-16,0 13 0 16,4 13 0-16,9 2 0 15,9 7 0-15,7 3 0 16,2 0 0-16,0 0 0 16,4-2 0-16,32 4 0 0,11 0 0 15,6 0 0 1,-4 2 0-16,-3 18 0 0,-7 4 0 15,-6 6 0-15,-8 0 0 16,-6-2 0-16,-5-4 0 16,-3-3 0-16,-2-9 0 15,-7-7 0-15,-2-5 0 16,0 0 0-16,0-14 0 16,12-25 0-16,-10 10-357 15,2 1-663-15</inkml:trace>
  <inkml:trace contextRef="#ctx0" brushRef="#br0" timeOffset="165308.07">22507 13641 1496 0,'0'0'551'0,"0"0"-551"0,0 0 0 15,0 0 0-15,0 0 0 16,0 0 0-16,114-22 0 16,-42 22-77-16,1 0-81 15,-2 0-6-15,-11-10 38 16,-8 5 120-16,-21-3 6 15,-11 4 102-15,-11 1 68 16,-9 3 48-16,0 0-177 16,0 0-41-16,-4 0 0 15,-25 15 0-15,-9 12 0 16,-1 10 0-16,4 7 0 16,4 3 0-16,6 8 0 15,8-1 0-15,5-4 0 0,12-8 0 16,0-10 0-16,14-9 0 15,15-16 0-15,2-7 0 16,9-7 0-16,5-40 0 16,8-21 0-16,3-14 0 15,-3-12 0-15,3-15 0 16,0-15 0-16,-5-16 0 16,-4-13 0-16,-5 1 0 15,-3 7 0-15,-16 17 0 16,-7 35 0-16,-9 32 0 15,-7 31 0-15,0 25 0 16,0 5 0-16,0 0 0 0,-13 41 0 16,-5 37 0-16,-16 37 0 15,1 21 0-15,6 11 0 16,9 10 0-16,9-4 0 16,9-10 0-16,0-22 0 15,0-22 0-15,25-22 0 16,-12-74 0-16,5-3 0 15</inkml:trace>
  <inkml:trace contextRef="#ctx0" brushRef="#br0" timeOffset="166387.79">23570 13694 1068 0,'0'0'650'15,"0"0"-472"-15,0 0-60 16,0 0-85-16,0 0-33 15,0 0 0-15,0 0 0 16,201-70 0-16,-161 33 0 16,1-1 0-16,-14 6 0 15,-12 6 0-15,-11 8 0 16,-4 7 0-16,0 4 0 0,0 7 0 16,0 0 0-1,-27 0 0-15,-6 7 0 0,-5 20 0 16,3 9 0-16,8 0 0 15,4 3 0-15,17-6 0 16,6-3 0-16,0-2 0 16,2-5 0-16,27-4 0 15,11-5 0-15,5 1 0 16,-3-5 0-16,3-3 0 16,-5 2 0-16,-13-1 0 15,-9 1 0-15,-5 0 0 16,-9 2 0-16,-2-4 0 15,-2 3 0-15,0-4 0 16,0-3 0-16,0 0 0 0,0-3 0 16,0 0 0-16,5 0 0 15,-3 0 0-15,0 0 0 16,10-12 0-16,1-14 0 16,7-4 0-16,9 0 0 15,-4 6 0-15,4 8 0 16,-10 8 0-16,4 1 0 15,-7 7 0-15,3 0 0 16,2 0 0-16,-1 4 0 16,2 19 0-16,-4 3 0 15,9-1 0-15,2-4 0 16,11-11 0-16,7-10 0 16,1 0 0-16,6-12 0 0,2-22 0 15,0-16 0 1,-1-9 0-16,1-11 0 0,-3-14 0 15,3-16 0-15,-2-13 0 16,-6-4 0-16,-5-6 0 16,-7 7 0-16,-17 2 0 15,-5 15 0-15,-7 21 0 16,-7 30 0-16,0 24 0 16,0 17 0-16,0 7 0 15,0 0 0-15,-21 39 0 16,-10 40 0-16,-11 38 0 15,-2 30 0-15,5 19 0 0,16 7 0 16,4-6 0 0,17-16 0-16,2-28 0 0,0-35 0 15,21-24 0-15,0-28 0 16,4-22 0-16,0-14 0 16,-21-20 0-16,7-18-201 15</inkml:trace>
  <inkml:trace contextRef="#ctx0" brushRef="#br0" timeOffset="166571.91">24400 13415 2047 0,'0'0'0'16,"0"0"0"-16,0 0 0 15,0 0 0-15,0 0 0 0,0 0 0 16,0 0 0-16,553-236 0 15,-395 183 0-15,-7 9 0 16,-108 37 0-16,-17 0-849 16</inkml:trace>
  <inkml:trace contextRef="#ctx0" brushRef="#br0" timeOffset="167350.43">26703 12890 1502 0,'0'0'318'0,"0"0"-91"15,0 0-227-15,0 0 0 16,0 0 0-16,0 0 0 16,-60-72 0-16,17 121 0 15,-13 23 0-15,3 18 0 16,4 17 0-16,7 11 0 16,13 9 0-16,15-9 0 15,12-12 0-15,2-20 0 16,16-19 0-16,26-15 0 15,16-18 0-15,0-18 0 16,6-16 0-16,5-6 0 16,-1-40 0-16,3-15 0 0,-9-13 0 15,3-16 0-15,-7-17 0 16,-7-11 0-16,-4-10 0 16,-10-6 0-16,0-3 0 15,-8 6 0-15,-10 3 0 16,-5 27 0-16,-5 24 0 15,-9 30 0-15,0 25 0 16,0 15 0-16,0 7 0 16,0 0 0-16,0 0 0 15,0 37 0-15,0 37 0 16,-13 32 0-16,-3 20 0 0,1-2 0 16,-4-3 0-1,9-10 0-15,-4-5 0 0,5-6 0 16,5-10 0-16,4-9 0 15,0-20 0-15,0-13 0 16,0-11 0-16,17-14 0 16,12-13 0-16,9-10 0 15,-22-3-409-15,4-23-1117 16</inkml:trace>
  <inkml:trace contextRef="#ctx0" brushRef="#br0" timeOffset="167890.79">27572 13253 1680 0,'0'0'367'0,"0"0"-367"16,0 0 0-16,0 0 0 0,0 0 0 16,0 0 0-1,-87-16 0-15,45 77 0 0,6 13 0 16,7 1 0-16,11-7 0 16,9-12 0-16,9-13 0 15,0-17 0-15,5-11 0 16,24-8 0-16,6-7 0 15,17-8 0-15,6-29 0 16,0-11 0-16,-2-4 0 16,-14 6 0-16,-13 10 0 15,-13 16 0-15,-12 9 0 16,0 11 0-16,-4 0 0 16,0 0 0-16,0 0 0 0,0 0 0 15,0 21 0-15,0 9 0 16,0 11 0-16,5-3 0 15,3-4 0-15,6-9 0 16,1-11 0-16,6-4 0 16,6-5 0-16,2-5 0 15,4 0 0-15,9-17 0 16,-1-6 0-16,1-4 0 16,-11 6 0-16,-4 9 0 15,-14 5 0-15,-11 5 0 16,-2 2 0-16,0 0 0 15,0 0 0-15,0 0 0 0,2 21 0 16,3 4 0 0,0 5 0-16,-1-5 0 0,0-6 0 15,5-6 0-15,-3-5 0 16,6-8 0-16,3 0 0 16,6-32 0-16,-17 6-197 15,0-1-1541-15</inkml:trace>
  <inkml:trace contextRef="#ctx0" brushRef="#br0" timeOffset="168049.9">28192 13075 1738 0,'0'0'309'16,"0"0"-309"-16,0 0-467 15,0 0 61-15,0 0-356 0</inkml:trace>
  <inkml:trace contextRef="#ctx0" brushRef="#br0" timeOffset="168829.42">28404 13527 1920 0,'0'0'127'0,"0"0"-127"15,0 0 0-15,0 0 0 16,0 0 0-16,0 0 0 15,-50 167 0-15,50-167 0 16,0 0 0-16,0 0 0 0,0 0 0 16,9-14 0-16,18-12 0 15,6-6 0-15,-4 3 0 16,-6 9 0-16,-7 2 0 16,-5 6 0-16,-7 6 0 15,-2 3 0-15,0 3 0 16,-2 0 0-16,0 0 0 15,5 7 0-15,-3 13 0 16,3 1 0-16,4-3 0 16,-5-9 0-16,7-1 0 15,-2-3 0-15,9-5 0 16,2 0 0-16,9-15 0 16,4-14 0-16,1-3 0 0,-7 1 0 15,-12 9 0 1,1 5 0-16,-12 10 0 0,-2 5 0 15,-2 2 0-15,0 0 0 16,0 0 0-16,2 0 0 16,3 18 0-16,0 5 0 15,4 0 0-15,6-7 0 16,3-4 0-16,9-7 0 16,6-5 0-16,9 0 0 15,3-30 0-15,7-8 0 16,3-13 0-16,-10-3 0 15,-10 0 0-15,-12 5 0 16,-17 12 0-16,-6 7 0 16,0 7 0-16,0 9 0 0,-8 6 0 15,-4 3 0-15,8 5 0 16,4 0 0-16,0 0 0 16,0 15 0-16,0 21 0 15,0 13 0-15,14 1 0 16,-4 4 0-16,3-2 0 15,-3-6 0-15,-4-6 0 16,-1-7 0-16,-5-11 0 16,0-7 0-16,0-2 0 15,0-2 0-15,-13 1 0 16,-16 2 0-16,-14 0 0 0,1-3 0 16,-1-3 0-1,5-4 0-15,16-4 0 0,7 0 0 16,15 0 0-16,0 0 0 15,2-15 0-15</inkml:trace>
  <inkml:trace contextRef="#ctx0" brushRef="#br0" timeOffset="168983.52">29518 13541 2047 0,'0'0'0'15,"0"0"0"-15,0 0 0 16,0 0 0-16,0 0 0 15,0 0-211-15,-53 83-291 16</inkml:trace>
  <inkml:trace contextRef="#ctx0" brushRef="#br0" timeOffset="170632.57">21188 15049 1522 0,'0'0'430'0,"0"0"-335"16,0 0-95-16,0 0 0 15,0 0 0-15,0 0 0 16,0 0 0-16,-145 146 0 16,80-39 0-16,5 7 0 15,14-4 0-15,7-11 0 16,14-19 0-16,21-18 0 15,4-13 0-15,12-15 0 16,32-15 0-16,16-16 0 16,25-3 0-16,13-35 0 0,2-18 0 15,-1-4 0-15,-22-1 0 16,-12 4 0-16,-22 12 0 16,-24 7 0-16,-14 16 0 15,-5 8 0-15,0 11 0 16,-16 0 0-16,-15 4 0 15,-2 27 0-15,-7 10 0 16,9 12 0-16,6 1 0 16,13-7 0-16,12-6 0 15,0-15 0-15,31-12 0 16,10-12 0-16,3-2 0 0,6-8 0 16,-8-24 0-1,-4-5 0-15,0-4 0 0,-9 3 0 16,-2 7 0-16,-12 8 0 15,1 7 0-15,-3 5 0 16,-2 6 0-16,3 3 0 16,-1 2 0-16,3 0 0 15,-1 11 0-15,1 20 0 16,-3 4 0-16,-1 6 0 16,-6-5 0-16,3-6 0 15,-5-10 0-15,6-8 0 16,-6-8 0-16,-2-4 0 15,0 0 0-15,7 0 0 16,9-27 0-16,7-12 0 0,4-12 0 16,0 4 0-16,-1 5 0 15,-3 12 0-15,-9 7 0 16,-8 18 0-16,-1 2 0 16,-5 3 0-16,3 0 0 15,8 7 0-15,12 15 0 16,0 3 0-16,-4 4 0 15,8-1 0-15,0-3 0 16,9 0 0-16,-24-18 0 16,-3-5 0-16</inkml:trace>
  <inkml:trace contextRef="#ctx0" brushRef="#br0" timeOffset="171326.03">22839 15378 1118 0,'0'0'264'16,"0"0"-116"-16,0 0-2 16,0 0 88-16,0 0-97 15,0 0-137-15,0 0 0 16,97-120 0-16,-100 120 0 16,-25 26 0-16,-13 18 0 15,-8 14 0-15,2 4 0 0,12 1 0 16,6-8 0-16,8-6 0 15,17-17 0-15,4-8 0 16,0-6 0-16,27-12 0 16,17-6 0-16,19 0 0 15,10-22 0-15,10-10 0 16,-1-4 0-16,-8 6 0 16,-7 5 0-16,-20 13 0 15,-16 7 0-15,-9 5 0 16,-8 0 0-16,-8 0 0 15,3 0 0-15,-5 4 0 16,-2 2 0-16,-2-4 0 0,0 0 0 16,0-2 0-16,0 0 0 15,0 0 0-15,0 0 0 16,0 0 0-16,0 0 0 16,10-17 0-16,1-19 0 15,9-17 0-15,11-5 0 16,5 7 0-16,-1 3 0 15,-4 20 0-15,-4 10 0 16,-2 12 0-16,-25 6 0 16,0 0-679-16</inkml:trace>
  <inkml:trace contextRef="#ctx0" brushRef="#br0" timeOffset="171918.43">23580 15707 1366 0,'0'0'260'0,"0"0"-68"16,0 0 30-16,0 0-215 16,0 0-7-16,0 0 0 15,147-88 0-15,-132 48 0 16,-1-2 0-16,-5 2 0 16,-7 0 0-16,-2 5 0 15,0 8 0-15,0 4 0 16,0 11 0-16,-9 10 0 15,5 1 0-15,1 1 0 16,-8 0 0-16,0 9 0 16,-5 23 0-16,3 11 0 0,9 4 0 15,4-2 0-15,0-5 0 16,6-6 0-16,21-13 0 16,11-12 0-16,8-9 0 15,12 0 0-15,10-29 0 16,3-20 0-16,-2-13 0 15,-5-13 0-15,1-5 0 16,-9-10 0-16,-3-12 0 16,-1-14 0-16,-8-5 0 15,-11-4 0-15,-12 11 0 0,-17 10 0 16,-4 19 0 0,0 25 0-16,0 25 0 15,-6 22 0-15,-3 12 0 0,7 1 0 16,-6 0 0-16,-2 33 0 15,-11 38 0-15,0 29 0 16,-2 28 0-16,7 9 0 16,12 1 0-16,-1-6 0 15,5-11 0-15,0-20 0 16,0-16 0-16,7-19 0 16,7-24 0-16,-1-20 0 15,-5-17 0-15,11-5 0 16,-15-20 0-16,-2-10-1883 0</inkml:trace>
  <inkml:trace contextRef="#ctx0" brushRef="#br0" timeOffset="172112.56">24141 15258 2047 0,'0'0'0'0,"0"0"0"15,0 0 0-15,0 0 0 16,0 0 0-16,0 0 0 15,0 0 0-15,295-207 0 16,-220 187 0-16,-48 20 0 16,-13 0-815-16</inkml:trace>
  <inkml:trace contextRef="#ctx0" brushRef="#br0" timeOffset="172443.78">24681 15561 1904 0,'0'0'143'16,"0"0"-143"-16,0 0 0 15,0 0 0-15,0 0 0 16,0 0 0-16,100-245 0 16,-100 213 0-16,0 10 0 15,-13 19 0-15,-23 3 0 16,-9 7 0-16,-3 29 0 15,-2 19 0-15,15 4 0 0,12 4 0 16,19-4 0 0,4-4 0-16,0-7 0 0,29-12 0 15,13-6 0-15,14-14 0 16,13-14 0-16,7-2 0 16,9-13 0-16,0-22 0 15,-59 12 0-15,-6 0-971 16</inkml:trace>
  <inkml:trace contextRef="#ctx0" brushRef="#br0" timeOffset="173329.76">26685 15279 856 0,'0'0'408'0,"0"0"-178"15,0 0-38-15,0 0 80 16,0 0-183-16,0 0-89 15,0 0 0-15,-23-92 0 16,8 92 0-16,-10 29 0 16,-4 21 0-16,0 16 0 15,5 8 0-15,6-5 0 16,14-7 0-16,4-15 0 16,0-12 0-16,24-13 0 15,9-12 0-15,14-10 0 16,9-4 0-16,11-40 0 15,2-21 0-15,5-20 0 0,-3-14 0 16,-2-11 0-16,-9-15 0 16,-4-11 0-16,-9-6 0 15,-7-5 0-15,-9 11 0 16,-8 14 0-16,-15 23 0 16,-1 32 0-16,-7 30 0 15,0 21 0-15,0 16 0 16,0 0 0-16,0 0 0 15,0 4 0-15,-5 45 0 16,-10 32 0-16,-3 32 0 16,1 15 0-16,1 6 0 15,5 3 0-15,-3-7 0 0,10-18 0 16,-3-13 0 0,7-19 0-16,0-22 0 0,0-8 0 15,13-16 0-15,12-16 0 16,6-14 0-16,11-4 0 15,-17-12-395-15,-5-15-1051 16</inkml:trace>
  <inkml:trace contextRef="#ctx0" brushRef="#br0" timeOffset="173919.15">27661 15100 1346 0,'0'0'701'15,"0"0"-701"-15,0 0 0 16,0 0 0-16,0 0 0 15,0 0 0-15,-152 24 0 16,119 25 0-16,6 2 0 0,16-3 0 16,11-9 0-16,0-8 0 15,0-3 0-15,29-6 0 16,9-8 0-16,7-8 0 16,4-6 0-16,2 0 0 15,3-29 0-15,-1-3 0 16,-10 1 0-16,-19 9 0 15,-9 6 0-15,-8 8 0 16,-7 6 0-16,0 0 0 16,2 2 0-16,-2 0 0 15,0 0 0-15,0 0 0 16,0 0 0-16,10 2 0 0,-2 10 0 16,13 4 0-16,-2 0 0 15,8-4 0 1,2-6 0-16,4-3 0 0,3-3 0 15,0 0 0-15,2-3 0 16,2-13 0-16,-5-2 0 16,-4 0 0-16,-4 3 0 15,-11 7 0-15,-9 5 0 16,-5 1 0-16,-2 2 0 16,0 0 0-16,2 0 0 15,5 0 0-15,-5 13 0 16,7 4 0-16,0 4 0 15,0-3 0-15,-2-7 0 16,2 1 0-16,-3-7 0 16,3-2 0-16,3-3 0 0,3 0 0 15,1-8 0 1,-10-6-357-16,3-6-1310 0</inkml:trace>
  <inkml:trace contextRef="#ctx0" brushRef="#br0" timeOffset="174031.23">28346 15061 1770 0,'0'0'162'16,"0"0"-162"-16,0 0-314 15,0 0 162-15,0 0-8 16,0 0-282-16</inkml:trace>
  <inkml:trace contextRef="#ctx0" brushRef="#br0" timeOffset="174718.69">28645 15218 1178 0,'0'0'476'0,"0"0"-210"16,0 0-139-16,0 0-127 15,0 0 0-15,0 0 0 16,-50 165 0-16,50-162 0 16,0-3 0-16,0 0 0 15,0 0 0-15,0 0 0 16,11-10 0-16,14-15 0 15,6-1 0-15,-2 1 0 16,-9 7 0-16,-5 3 0 0,-5 10 0 16,-8 5 0-16,0 0 0 15,-2 0 0-15,0 0 0 16,0 0 0-16,0 0 0 16,0 17 0-16,5 0 0 15,1-5 0-15,3-2 0 16,0-3 0-16,4 0 0 15,3-7 0-15,4 0 0 16,7 0 0-16,-3-7 0 16,3-13 0-16,-2-1 0 15,-6 4 0-15,-5 6 0 16,-5 5 0-16,-7 3 0 0,0 3 0 16,-2 0 0-16,2 0 0 15,3 0 0-15,9 0 0 16,1 5 0-16,7 1 0 15,5-5 0-15,4-1 0 16,7 0 0-16,5-19 0 16,-1-13 0-16,-9-4 0 15,-6 0 0-15,-11 1 0 16,-7 7 0-16,-9 2 0 16,0 4 0-16,0 10 0 15,-14 4 0-15,3 6 0 16,7 0 0-16,4 2 0 15,0 0 0-15,0 14 0 0,18 14 0 16,15 7 0 0,5-1 0-16,0-2 0 0,-7 1 0 15,-4-1 0-15,-13 1 0 16,-12-5 0-16,-2-4 0 16,0 0 0-16,-12-5 0 15,-13 2 0-15,-4-7 0 16,-2-3 0-16,-2 1 0 15,-9-7 0-15,11 4 0 16,4-3 0-16,14-6 0 16,13 0 0-16,0 0 0 15,13 0-1443-15</inkml:trace>
  <inkml:trace contextRef="#ctx0" brushRef="#br0" timeOffset="174892.8">29627 15340 2047 0,'0'0'0'0,"0"0"0"0,0 0 0 16,0 0 0-16,0 0-957 16</inkml:trace>
  <inkml:trace contextRef="#ctx0" brushRef="#br0" timeOffset="-67644.69">21952 1581 790 0,'0'0'276'16,"0"0"-88"-16,0 0-32 16,0 0 10-16,0 0 48 15,0 0 43-15,0-60-257 16,0 57 0-16,0 1 0 16,0 0 0-16,0-1 0 15,0 3 0-15,0 0 0 16,0 0 0-16,0 0 0 15,0 0 0-15,0 5 0 16,0 27 0-16,-2 18 0 16,0 14 0-16,-5-2 0 15,3-4 0-15,0-2 0 0,-4-3 0 16,4-3 0-16,4 0 0 16,-9 2 0-16,5-3 0 15,0 0 0-15,-6-10 0 16,8-7 0-16,-2-13 0 15,-1-4 0-15,5-7 0 16,0-6 0-16,0-2 0 16,0-2 0-16,0-14 0 15,0-7-429-15</inkml:trace>
  <inkml:trace contextRef="#ctx0" brushRef="#br0" timeOffset="-66421.28">22490 1613 1454 0,'0'0'412'15,"0"0"-231"-15,0 0-181 16,0 0 0-16,0 0 0 15,0 0 0-15,-69 185 0 16,40-119 0-16,2-3 0 16,9-2 0-16,9-8 0 0,9-5 0 15,0-7 0-15,9-12 0 16,20-11 0-16,4-10 0 16,8-8 0-16,1 0 0 15,-7-1 0-15,3-26 0 16,-9-3 0-16,-2-8 0 15,2-5 0-15,-9-1 0 16,3-7 0-16,-8 1 0 16,-9 0 0-16,2 4 0 15,-8-1 0-15,0 6 0 16,-3 4 0-16,-23 7 0 16,-5 7 0-16,-10 9 0 15,-1 11 0-15,-1 3 0 0,1 0 0 16,4 8 0-16,7 10 0 15,9 2 0-15,1 2 0 16,15 0 0-16,1 2 0 16,5-2 0-16,5 0 0 15,26-3 0-15,12-10 0 16,14-4 0-16,11-5 0 16,0 0 0-16,3 0 0 15,1-14 0-15,-3-5 0 16,-2-1 0-16,-3 3 0 15,-10 3 0-15,-12 3 0 16,-15 5 0-16,-13 4 0 0,-14 2 0 16,0 0 0-1,0 0 0-15,0 0 0 0,0 24 0 16,-16 9 0-16,-9 8 0 16,6 0 0-16,5 1 0 15,5-3 0-15,9-2 0 16,0-4 0-16,2-8 0 15,21-4 0-15,4-6 0 16,0-7 0-16,-4-5 0 16,6-3 0-16,-2 0 0 15,-2-17 0-15,-7-12 0 16,-5 0 0-16,-9-7 0 16,-4 0 0-16,0-3 0 0,0 2 0 15,-15 1 0 1,-5-1 0-16,2 7 0 0,-4 4 0 15,4 8 0-15,5 6 0 16,3 7 0-16,8 5 0 16,2 0 0-16,0 0 0 15,0 0 0-15,12 0 0 16,21 0 0-16,18 0 0 16,7 0 0-16,0 0 0 15,-9 0 0-15,-7 0 0 16,-6 5 0-16,-7 17 0 15,-11 2 0-15,-2 7 0 16,-7 1 0-16,-7 4 0 16,-2 0 0-16,0 1 0 0,0 4 0 15,0-2 0-15,0-4 0 16,0-5 0-16,0-8 0 16,4-5 0-16,12-12 0 15,6-5 0-15,7 0 0 16,4-4 0-16,6-26 0 15,1-10 0-15,-3-4 0 16,-1-2 0-16,-7 2 0 16,-13 0 0-16,-12 2 0 15,-4-1 0-15,-4 5 0 16,-25 4 0-16,-14 10 0 16,1 8 0-16,-2 7 0 15,1 9 0-15,3 0 0 0,7 3 0 16,4 21 0-16,2 7 0 15,2 8 0-15,23-23 0 16,0-1-1027-16</inkml:trace>
  <inkml:trace contextRef="#ctx0" brushRef="#br0" timeOffset="-65314.38">24411 1823 508 0,'0'0'942'16,"0"0"-698"-16,0 0-22 0,0 0-91 15,0 0-131-15,0 0 0 16,2-43 0-16,-2 41 0 16,0 2 0-16,0 0 0 15,0 0 0-15,0 0 0 16,0 0 0-16,0 0 0 16,0 0 0-16,0 0 0 15,0 0 0-15,0 20 0 16,0 10 0-16,4 2 0 15,4 3 0-15,-4-3 0 16,7-4 0-16,-5-7 0 16,8-4 0-16,4-8 0 0,0-4 0 15,-3-3 0-15,1-2 0 16,4 0 0-16,0 0 0 16,-2-10 0-16,-3-4 0 15,-3 5 0-15,-8 0 0 16,3 5 0-16,-5 2 0 15,-2 2 0-15,2 0 0 16,2 0 0-16,8 0 0 16,5 0 0-16,6 6 0 15,2 0 0-15,-7-3 0 16,-3-3 0-16,-2 0 0 16,1 0 0-16,-3 0 0 15,-2-25 0-15,4-8 0 0,-2-4 0 16,-6-2 0-16,-3-2 0 15,-2 0 0-15,0 1 0 16,0 5 0-16,0 6 0 16,0 9 0-16,-7 6 0 15,5 8 0-15,0 3 0 16,-3 3 0-16,5 0 0 16,0 0 0-16,0 0 0 15,0 17 0-15,9 9 0 16,16 3-93-16,-3-4-267 15,-11-16-28-15,3-4-108 16</inkml:trace>
  <inkml:trace contextRef="#ctx0" brushRef="#br0" timeOffset="-64277.32">25152 1782 1208 0,'0'0'490'0,"0"0"-141"15,0 0-349-15,0 0 0 16,0 0 0-16,0 0 0 15,-35 10 0-15,14 4 0 16,-6 11 0-16,0 8 0 16,2 8 0-16,10 1 0 15,8-1 0-15,7-6 0 16,0-9 0-16,0-6 0 16,9-8 0-16,11-8 0 15,-4-4 0-15,6 0 0 16,2-20 0-16,1-11 0 0,-9-1 0 15,-3-1 0-15,-1 3 0 16,-8 4 0-16,-2 4 0 16,2 5 0-16,3 7 0 15,-7 5 0-15,2 5 0 16,8 0 0-16,0 0 0 16,11 0 0-16,7 0 0 15,1 5 0-15,0 12 0 16,-4-2 0-16,-7 3 0 15,-5 0 0-15,-4-3 0 16,0-1 0-16,-5-8 0 16,1-4 0-16,-3-2 0 0,-2 0 0 15,0 0 0-15,0 0 0 16,0 0 0-16,0 0 0 16,4-8 0-16,4-12 0 15,0-8 0-15,3-2 0 16,5-1 0-16,-1 3 0 15,1 2 0-15,6 5 0 16,-4 0 0-16,7 5 0 16,2 2 0-16,2 5 0 15,2 2 0-15,-2 2 0 16,0 2 0-16,-2 3 0 16,-6 0 0-16,-7 0 0 15,-5 0 0-15,-9 0 0 0,0 0 0 16,0 0 0-16,0 0 0 15,0 3 0-15,-25 18 0 16,-4 13 0-16,-4 7 0 16,2 3 0-16,6-3 0 15,10 0 0-15,8-5 0 16,7-6 0-16,0-9 0 16,5-4 0-16,14-9 0 15,8-8 0-15,6-2 0 16,8-30 0-16,1-14 0 15,-2-8 0-15,1-9 0 16,-10-9 0-16,0-8 0 0,-2-9 0 16,0-8 0-16,-4-4 0 15,-8 5 0-15,-6 15 0 16,-11 14 0-16,0 25 0 16,0 17 0-16,0 18 0 15,0 7 0-15,0 0 0 16,0 0 0-16,0 16 0 15,0 31 0-15,-7 22 0 16,1 15 0-16,-1 6 0 16,1 0 0-16,1-2 0 15,-6-3 0-15,0-8 0 16,-1-7 0-16,-1-7 0 16,5-4 0-16,-6-6 0 15,7-10 0-15,5-9 0 16,-2-6 0-16,4-10 0 0,0-8 0 15,0-8 0-15,0-2 0 16,0-10 0-16,17-24 0 16,-3 8-15-16,8-1-635 15</inkml:trace>
  <inkml:trace contextRef="#ctx0" brushRef="#br0" timeOffset="-63942.1">26272 1610 1138 0,'0'0'464'15,"0"0"-116"-15,0 0-251 16,0 0-97-16,0 0 0 16,0 0 0-16,0 0 0 0,-96-80 0 15,79 96 0-15,1 4 0 16,12 8 0-16,4 0 0 16,0 2 0-16,16 0 0 15,19-2 0-15,16 0 0 16,5 2 0-16,-5-2 0 15,-1 7 0-15,-17-2 0 16,-6 4 0-16,-14-3 0 16,-13 0 0-16,0 2 0 15,-15 2 0-15,-35 4 0 16,-6 0 0-16,-8-3 0 16,-3-6 0-16,7-10 0 15,4-10 0-15,9-10 0 0,3-3 0 16,33 0 0-1,-1-7-529-15</inkml:trace>
  <inkml:trace contextRef="#ctx0" brushRef="#br0" timeOffset="-63444.77">22991 2657 728 0,'0'0'1096'0,"0"0"-873"15,0 0-223-15,0 0 0 16,0 0 0-16,0 0 0 16,274 23 0-16,-138-32 0 15,18-16 0-15,18 1 0 16,13-6 0-16,0 4 0 16,2 4 0-16,-11 3 0 0,-20 4 0 15,-18 6 0 1,-37 1 0-16,-28 1 0 0,-26 5 0 15,-20 0 0-15,-16 2 0 16,-9 0 0-16,-2 0 0 16,0 0 0-16,0 0 0 15,0 0 0-15,0 0 0 16,0 0 0-16,0-1 0 16,0 1 0-16,0-2 0 15,0-1 0-15,0 1 0 16,0 2 0-16,0-2 0 15,0 2 0-15,-6 0-415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3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12086,'0'0'3185,"199"-56"-1328,-105 33-1137,-4 6-608,-9 9-112,-16 8-16,-15 0-1264,-50 11-5668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1.7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0 524 1457,'0'0'7459,"5"-13"1993,-3 5-9822,-2-32 1469,0 39 5,0 7-792,0-1-317,-1 16 116,2-1-1,1 1 1,7 36 0,-8-52-78,1 1 0,0 0 1,0-1-1,0 0 0,1 1 1,0-1-1,0 0 0,5 6 0,-6-9-27,0 0 0,0 1-1,1-1 1,-1 0-1,1 0 1,0-1 0,-1 1-1,1 0 1,0-1 0,0 0-1,0 1 1,0-1-1,0-1 1,0 1 0,1 0-1,3 0 1,1 0 29,1-1 1,-1 0-1,0 0 0,1-1 1,-1 0-1,0 0 0,0-1 1,0 0-1,0-1 1,13-5-1,-8 1 58,-2 0 1,1-1-1,-1 0 1,0-1-1,16-17 1,8-11-26,-2-1 1,-2-2 0,-2-1 0,-1-2-1,-2 0 1,-2-2 0,-3-1 0,22-61-1,-38 88 314,0 1 0,-1-1-1,-1 0 1,-1 0-1,0-36 1,-3 61-220,1 1 0,-1-1 1,0 0-1,0 0 1,0 1-1,-1-1 0,-2 6 1,-4 11 34,-36 110 161,-20 76-73,39-89-181,-14 178 1,24 121-855,16-418 572,0-1 1,0 0-1,0 0 0,0 1 1,1-1-1,-1 0 1,0 0-1,0 0 1,0-1-1,0 1 1,0 0-1,0 0 0,0-1 1,0 1-1,1 0 1,-1-1-1,0 1 1,0-1-1,1-1 1,4-3-528,-1 0 0,-1 0 0,1 0 0,-1-1 0,0 0 1,0 0-1,0 0 0,-1 0 0,3-7 0,7-19-4756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3.0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47 155 10789,'0'0'7710,"-5"18"-6792,-6 22-383,1 1 0,2 0 0,-4 67 0,12-107-535,0 0 0,0 0 1,0 0-1,0 0 0,0 0 1,1 0-1,-1 0 0,0-1 1,1 1-1,-1 0 0,0 0 1,1 0-1,-1 0 0,1 0 1,0-1-1,-1 1 0,1 0 1,-1-1-1,1 1 0,0 0 1,0-1-1,-1 1 0,1-1 1,0 1-1,0-1 0,0 1 1,0-1-1,0 0 0,0 1 1,-1-1-1,1 0 0,0 0 1,0 0-1,1 1 0,40-3-87,-28 1 80,-7 0 20,1 0 0,-1 0 0,1-1 0,-1 0 0,1 0 0,-1-1 0,0 0-1,0 0 1,0-1 0,-1 1 0,1-2 0,-1 1 0,0-1 0,0 0 0,0 0 0,-1 0 0,7-10 0,-6 7-58,0-1-1,-1 1 1,0-1-1,0 0 1,-1-1-1,-1 1 1,1-1 0,-2 1-1,1-1 1,-1 0-1,-1 0 1,0 0-1,0-12 1,-1 19 52,1 0 0,-1 0 0,0 0 0,-1 0 0,1 0 0,0 0 0,-1 0 0,0 0 0,0 0 0,0 1 0,0-1 0,0 0 0,0 0 0,-1 1 0,1-1 0,-1 0 1,0 1-1,0 0 0,0-1 0,0 1 0,0 0 0,0 0 0,-1 0 0,1 0 0,-1 1 0,1-1 0,-1 1 0,0-1 0,1 1 0,-1 0 0,0 0 0,-6-1 0,0-1 67,0 1-1,0 0 1,-18 0-1,-20-5 1255,47 7-1307,0 0 0,0 0 1,-1 0-1,1 0 0,0 0 0,0 0 0,0 0 0,-1 0 1,1 0-1,0 0 0,0 0 0,0 0 0,-1 0 0,1 0 1,0 0-1,0 0 0,0-1 0,-1 1 0,1 0 1,0 0-1,0 0 0,0 0 0,0 0 0,-1 0 0,1 0 1,0-1-1,0 1 0,0 0 0,0 0 0,0 0 0,-1 0 1,1-1-1,0 1 0,0 0 0,0 0 0,0 0 0,0-1 1,0 1-1,0 0 0,0 0 0,0 0 0,0-1 0,0 1 1,0 0-1,0 0 0,0 0 0,0-1 0,0 1 0,0 0 1,0 0-1,0 0 0,0-1 0,0 1 0,0 0 0,0 0 1,1 0-1,-1-1 0,0 1 0,0 0 0,0 0 0,0 0 1,0 0-1,1 0 0,-1-1 0,0 1 0,0 0 0,0 0 1,0 0-1,1 0 0,19-7 55,62-3-284,279-20 288,-358 30-85,0 0-1,0 0 1,1 0-1,-1 0 1,0 1-1,0-1 1,0 1-1,1 0 1,-1 0-1,0 0 1,0 0-1,0 0 1,3 3-1,-4-2-1,0 0 1,-1 0-1,1 1 1,0-1-1,-1 1 0,0-1 1,0 1-1,0-1 1,0 1-1,0 0 0,0-1 1,0 1-1,-1 0 1,0 0-1,1 0 0,-1 4 1,3 40 77,-2 1 0,-2-1 0,-3 1 0,-12 67 0,12-92 59,1 0 1,1 0-1,1 33 1,1-53-107,0-2-21,0 0-1,1-1 1,-1 1-1,1-1 1,-1 1-1,1-1 1,-1 1-1,1-1 1,0 1-1,-1-1 1,1 1-1,0-1 0,-1 0 1,1 1-1,0-1 1,-1 0-1,1 0 1,0 0-1,0 1 1,-1-1-1,1 0 1,0 0-1,0 0 0,-1 0 1,1 0-1,0 0 1,0-1-1,-1 1 1,1 0-1,0 0 1,-1 0-1,2-1 1,0 0 1,4 1-6,0-1 0,-1-1 1,1 1-1,-1-1 0,0 0 0,0 0 1,1-1-1,-1 1 0,-1-1 0,6-4 1,44-39 38,-28 21-2,30-29 17,-37 34-281,2 1 0,33-26 0,-47 42 208,0 1 0,0-1 0,0 1-1,0 1 1,0-1 0,0 1 0,0 0 0,1 1-1,-1 0 1,13 1 0,-5-1 1,-9 0 10,0 1 0,0-1 1,0 1-1,0 0 1,0 1-1,0 0 0,0 0 1,-1 0-1,11 5 0,41 34-84,-50-34 93,1 0 1,0-1 0,0 0-1,0-1 1,1 0 0,0 0-1,0-1 1,0 0 0,0 0-1,17 3 1,-1-4 13,-1-1 0,1-2-1,0 0 1,32-5 0,-40-1-9,6-5 48,-18 3 3728,-5-11-4072,-1 14 635,0-27 69,0 24-390,0 0 0,0 0-1,1 0 1,0 0 0,1 0-1,-1 0 1,2 0 0,-1 0-1,1 0 1,0 0 0,6-13-1,2 10-56,1 0-1,0 1 0,0 0 0,1 0 0,0 1 1,24-13-1,32-15-465,115-45 1,-165 74-139,46-16-297,-20 18-5951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3.9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0 767 7603,'0'0'6881,"0"4"-5838,0 351 7289,0-352-7716,2-8-450,38-108 263,19-44-333,-24 82-118,2 2-1,5 2 0,94-125 0,-128 187 28,0 0 0,0 1-1,1 0 1,0 0 0,0 1-1,16-9 1,-22 14-14,-1 1 0,1-1 1,-1 1-1,1 0 0,0 0 0,-1 0 0,1 0 0,0 0 1,0 1-1,0-1 0,0 1 0,0 0 0,-1 0 0,1 0 1,0 0-1,0 0 0,0 1 0,0-1 0,0 1 0,0 0 1,-1 0-1,1 0 0,0 0 0,-1 0 0,1 1 1,-1-1-1,1 1 0,-1 0 0,0-1 0,1 1 0,-1 0 1,3 4-1,4 7 2,0 1 1,-1 0 0,-1 1 0,0 0-1,-1 0 1,-1 0 0,0 1-1,-1 0 1,3 22 0,9 153 528,-14-151-433,-2-13 89,1 0 1,1 0-1,12 49 1,-14-76-174,0-1 0,0 1 1,0 0-1,0-1 1,0 1-1,0 0 0,0-1 1,0 1-1,1 0 0,-1-1 1,0 1-1,0 0 1,0 0-1,1-1 0,-1 1 1,0 0-1,0 0 0,1-1 1,-1 1-1,0 0 1,1 0-1,-1 0 0,0-1 1,0 1-1,1 0 0,-1 0 1,0 0-1,1 0 1,-1 0-1,1 0 0,-1 0 1,0 0-1,1 0 0,-1 0 1,0 0-1,1 0 1,-1 0-1,0 0 0,1 0 1,-1 0-1,0 0 1,1 0-1,-1 1 0,0-1 1,1 0-1,-1 0 0,0 0 1,1 0-1,-1 1 1,0-1-1,0 0 0,1 0 1,-1 1-1,0-1 0,0 0 1,0 1-1,1-1 1,-1 0-1,0 0 0,0 1 1,0-1-1,0 0 0,0 1 1,0-1-1,1 0 1,-1 1-1,0 0 0,14-31 56,-14 30-58,250-718 581,-238 672-558,2 2 0,27-61 0,-41 105-27,0 0 0,0 0 0,0 0 0,0 0 1,0-1-1,0 1 0,0 0 0,0 0 0,0 0 1,0 0-1,0 0 0,1-1 0,-1 1 0,0 0 0,0 0 1,0 0-1,0 0 0,0 0 0,0 0 0,0 0 1,0-1-1,0 1 0,0 0 0,1 0 0,-1 0 0,0 0 1,0 0-1,0 0 0,0 0 0,0 0 0,0 0 0,1 0 1,-1 0-1,0 0 0,0 0 0,0 0 0,0 0 1,0 0-1,1 0 0,-1 0 0,0 0 0,0 0 0,0 0 1,0 0-1,0 0 0,1 0 0,-1 0 0,0 0 0,0 0 1,0 0-1,0 0 0,0 0 0,0 0 0,1 0 1,-1 0-1,0 0 0,0 0 0,0 1 0,0-1 0,0 0 1,0 0-1,0 0 0,0 0 0,0 0 0,0 0 1,1 1-1,-1-1 0,5 14-48,-5-12 39,23 95 168,-5 1 0,6 119 0,-2-17-42,-17-169-62,0 1 1,2-1-1,13 37 1,-18-61-233,0-1 1,1 1-1,0-1 0,0 1 1,1-1-1,0 0 1,0 0-1,0-1 1,0 1-1,1-1 0,0 0 1,1 0-1,-1-1 1,1 1-1,-1-1 1,1 0-1,1-1 0,-1 1 1,0-1-1,8 2 1,-13-5-156,0 1 1,1-1 0,-1 0 0,1 1-1,-1-1 1,1 0 0,-1 0 0,1 0-1,-1 0 1,1 0 0,-1 0 0,3-1-1,14-9-6739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4.7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191 742 15879,'0'0'4915,"-27"14"-3843,-10 5-528,-35 24 1,67-39-435,1-1 0,0 0 0,0 1 0,0 0 0,1 0 0,-1 0 0,1 0 0,0 1 0,0-1 0,1 1 0,-1 0 0,1 0 1,-3 10-1,3-6 120,0 1 0,1 0 0,0 1 1,1 18-1,1-10-116,-1-10-77,0 0 0,0 1 0,1-1 0,4 16 0,-4-22-32,0 0-1,0 0 0,0 0 1,1 0-1,0 0 1,-1-1-1,1 1 0,0-1 1,0 1-1,0-1 1,0 0-1,1 0 0,-1 0 1,1 0-1,-1 0 0,1 0 1,4 1-1,4 2 8,-1-1 1,1 0-1,0-1 0,1 0 0,22 2 1,-30-4-4,0-1 1,1 1-1,-1-1 1,1 0 0,-1 0-1,1-1 1,-1 1 0,1-1-1,-1 0 1,1 0-1,-1-1 1,0 1 0,0-1-1,0 0 1,0 0-1,0 0 1,0-1 0,5-4-1,-2-2 14,0-1-1,0 0 0,-1-1 0,-1 1 1,1-1-1,-2 0 0,0 0 0,0-1 1,-1 0-1,2-15 0,1-9-73,-3 0-1,0-43 1,-3 74 50,-1 0 0,1 0 0,-1-1 0,1 1 0,-2 0 0,1 0 0,0 0-1,-1 0 1,0 0 0,0 0 0,-1 0 0,-4-7 0,1 5-3,0 0 1,0 1-1,-1 0 0,1 0 0,-1 1 1,-13-8-1,18 8 6,9 3-12,22 1-145,-25 1 97,59-4-70,0-2 1,76-19 0,-50 9 127,132-19-32,-216 33 91,-22 2 8,-33 4 135,38-1-169,-1 1-1,1 0 0,0 1 1,0 1-1,1 0 0,0 0 1,0 1-1,0 0 1,0 1-1,1 0 0,1 1 1,0 0-1,0 1 0,0-1 1,1 2-1,-7 11 0,6-7 3,0 1-1,1 0 0,1 1 0,0 0 0,1 0 0,1 0 0,1 1 1,0 0-1,1-1 0,0 37 0,4 27 1,-1-79-38,1 0 1,-1-1 0,1 1-1,0 0 1,0 0 0,-1-1-1,1 1 1,0 0-1,1-1 1,-1 1 0,0-1-1,0 0 1,1 1 0,-1-1-1,1 0 1,-1 0 0,1 0-1,-1 0 1,1 0-1,0 0 1,-1 0 0,1 0-1,0-1 1,0 1 0,0-1-1,-1 1 1,1-1 0,0 0-1,0 1 1,2-1-1,3 0-2,0 1-1,0-1 0,0-1 0,0 1 0,0-1 0,0 0 0,10-4 1,-9 2 12,0-1 0,-1 1 0,1-2 0,-1 1 0,0-1 0,0 0 0,0-1 0,-1 0 1,10-10-1,6-10 90,21-33 0,-20 26-13,28-41 33,-3-1 0,56-120 1,-76 133-107,-4 0 1,-2-2-1,26-125 1,-43 155 26,-1-1 0,-2-48 0,-5 83 250,0 2-238,1-1-1,-1 0 0,1 1 0,-1 0 0,1-1 0,0 1 0,0 0 0,0 0 0,0 0 1,0 0-1,0 1 0,1-1 0,-1 0 0,1 1 0,0-1 0,-1 1 0,1 0 0,0-1 0,-1 6 1,-5 8 99,-19 47 60,2 0 0,-22 95 0,-14 135 124,44-182-263,4 0 1,5 116-1,6-220-181,1 0 1,1 0-1,0 0 0,-1 0 1,2 0-1,-1 0 0,1-1 1,0 1-1,1-1 0,4 9 1,-5-11-166,1 0 1,0-1 0,0 1-1,0-1 1,0 0 0,1 1 0,0-2-1,-1 1 1,1 0 0,0-1 0,0 1-1,0-1 1,1-1 0,8 4-1,-12-4-88,1-1 0,0 1 0,0-1 0,0 0 0,0 1-1,0-1 1,0 0 0,0 0 0,0 0 0,-1 0 0,5-1-1,18-9-6198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5.5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1567 8404,'0'0'8348,"0"0"-8305,1 0 0,-1-1 0,0 1 0,0 0 0,0-1 1,0 1-1,0 0 0,1-1 0,-1 1 0,0 0 0,0-1 1,0 1-1,1 0 0,-1 0 0,0-1 0,0 1 0,1 0 0,-1 0 1,0 0-1,1-1 0,-1 1 0,0 0 0,1 0 0,-1 0 1,0 0-1,1 0 0,-1 0 0,0-1 0,1 1 0,-1 0 1,0 0-1,1 0 0,0 0 0,27-1 1024,-23 2-1002,-1-1 1,0 0-1,0 0 0,1 0 0,-1-1 0,0 1 0,0-1 0,0 0 0,5-2 0,-2-1 38,0-1 0,0 0 0,0-1-1,-1 1 1,0-1 0,0-1 0,-1 1-1,9-13 1,-7 8-1,0 1-1,-1-1 1,0 0-1,-1 0 1,6-21-1,-5-6 117,-6 37-205,1 0 0,-1 0-1,0-1 1,0 1 0,0 0 0,0 0 0,0 0 0,0-1-1,0 1 1,-1 0 0,1 0 0,0 0 0,-1 0-1,1 0 1,-1-1 0,1 1 0,-1 0 0,1 0 0,-1 0-1,0 0 1,0 0 0,1 1 0,-1-1 0,0 0 0,0 0-1,0 0 1,0 1 0,-1-2 0,-13 0 108,1 1 1,-1 0 0,-28 2 0,6 1 98,36-2-215,0 0-1,0 0 1,0 0 0,0 0 0,0 0 0,0 1-1,1-1 1,-1 0 0,0 1 0,0-1 0,0 1-1,0-1 1,1 0 0,-1 1 0,0 0 0,1-1-1,-1 1 1,0-1 0,1 1 0,-1 0 0,1 0-1,-1-1 1,1 1 0,-1 0 0,1 0 0,-1 0 0,1-1-1,0 1 1,0 0 0,-1 0 0,1 0 0,0 0-1,0 1 1,0 37-68,1-22 45,-2 16-12,0-22 25,1 0 1,0 1-1,0-1 1,2 0-1,3 21 1,-3-28 1,-1-1 0,1 0 0,-1 1 0,1-1 0,0 0 0,0 0 0,1 0 0,-1 0 0,0 0 0,1-1 0,0 1 1,0-1-1,0 0 0,0 1 0,0-1 0,0-1 0,0 1 0,1 0 0,-1-1 0,1 0 0,-1 0 0,5 1 0,6 2-6,0-2-1,-1 0 1,1-1-1,0 0 1,0-1-1,0 0 1,0-1-1,-1-1 1,1 0-1,0-1 1,-1-1-1,0 0 1,0 0-1,0-2 1,0 1-1,-1-2 1,20-12-1,15-13 55,-2-1-1,-1-3 1,-2-1 0,71-82-1,-69 63-24,-2-2 0,-2-2 0,45-93 0,-43 63-1,-5-2 0,-3-2 0,-5-1 0,-4-1 0,22-177 0,-35 62 226,-12 210-231,0 1 0,0 0 0,0 0 0,0 0 0,0 0 0,0 0 0,0 0 0,0-1 0,0 1 0,0 0 0,1 0 0,-1 0 0,0 0 1,0-1-1,-1 1 0,1 0 0,0 0 0,0 0 0,0 0 0,0 0 0,0-1 0,0 1 0,0 0 0,0 0 0,0 0 0,0 0 0,0 0 0,0 0 0,0-1 0,0 1 0,-1 0 0,1 0 0,0 0 0,0 0 0,0 0 0,0 0 0,0 0 1,0 0-1,-1 0 0,1-1 0,0 1 0,0 0 0,0 0 0,0 0 0,0 0 0,-1 0 0,1 0 0,0 0 0,0 0 0,0 0 0,0 0 0,0 0 0,-1 0 0,1 0 0,0 0 0,0 0 0,-2 1 88,0-1-1,-1 0 0,1 0 0,0 1 1,0-1-1,0 1 0,0 0 0,0 0 1,1-1-1,-1 1 0,0 0 0,0 1 1,0-1-1,1 0 0,-1 0 1,-1 3-1,-26 33 290,9-4-312,2 2-1,0 0 1,-11 38 0,-33 119 182,59-183-236,-34 127 356,5 0 1,6 3-1,6 0 1,6 1-1,6 177 1,8-300-376,2 1 1,0 0 0,1-1 0,0 0 0,2 1-1,0-1 1,8 18 0,-9-27-16,0 0 1,0-1 0,0 1-1,1-1 1,0 0 0,1-1-1,0 1 1,0-1 0,0 0-1,0-1 1,1 1-1,0-1 1,0-1 0,1 1-1,-1-1 1,12 4 0,-7-4-275,1-1 1,0 0-1,0-1 1,0-1-1,0 0 1,0 0-1,0-1 1,20-3-1,-30 2-43,0 1-1,0-1 1,0 0-1,-1 0 1,1 0-1,0 0 1,-1 0-1,1-1 1,-1 1-1,1-1 0,-1 1 1,4-4-1,17-24-7425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6.4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12 5955,'0'0'7438,"2"-3"-6296,5-5 3441,-7 23-662,0-6-5097,0-8 1243,0-7 36,0 5-51,0 0-1,0-1 1,0 1-1,-1 0 1,1 0 0,0 0-1,1 0 1,-1 0-1,0 0 1,0 0-1,0 0 1,1 0-1,-1 0 1,0 0-1,1 0 1,0-2-1,24 3-1718,-12 0-2319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8.2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8148,'0'0'8942,"26"1"-7616,163 1 758,6-2-710,-192 0-1316,1 0 0,-1 0-1,1 0 1,-1 1 0,1 0 0,-1-1 0,0 1-1,1 1 1,-1-1 0,0 0 0,0 1 0,0-1-1,0 1 1,0 0 0,0 0 0,-1 0 0,5 5-1,19-6-3979,-18-2-2307,-2 1-1124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9.2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35 887 11589,'0'0'5691,"-1"34"-5523,-6 113 88,-8-16 482,10-101 436,-2 59 1,7-88-329,0-4-369,2-35 18,1 0 1,1 0-1,14-52 0,41-109-555,-28 101 180,19-73-66,2-8 62,95-222 0,-139 382-91,-6 14-11,0 0-1,0 0 1,1 0-1,0 0 1,0 1-1,6-8 1,-9 12-13,0-1 1,0 1 0,0 0 0,1 0 0,-1 0-1,0 0 1,0-1 0,0 1 0,0 0 0,0 0-1,1 0 1,-1 0 0,0 0 0,0 0 0,0-1-1,0 1 1,1 0 0,-1 0 0,0 0 0,0 0 0,0 0-1,1 0 1,-1 0 0,0 0 0,0 0 0,0 0-1,1 0 1,-1 0 0,0 0 0,0 0 0,0 0-1,1 0 1,-1 0 0,0 0 0,0 0 0,0 0-1,1 1 1,-1-1 0,0 0 0,0 0 0,0 0-1,0 0 1,0 0 0,1 0 0,-1 1 0,0-1-1,0 0 1,0 0 0,0 0 0,0 0 0,0 1 0,1-1-1,-1 0 1,0 0 0,0 0 0,0 1 0,0-1-1,0 0 1,0 0 0,0 0 0,0 1 0,0-1-1,0 0 1,0 1 0,7 14 2,-1 1 0,6 27 0,-6-21-5,14 64 121,-3 1 0,-5 1 0,-3 0 0,-3 98 0,-15 562 128,8-670-2855,1-75-677,0-10-1833,0-28-1152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9.9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0 363 2017,'0'0'15012,"11"-2"-15009,18-3 224,0 2 1,1 1-1,-1 1 0,1 1 1,-1 2-1,0 1 1,0 1-1,30 9 0,-17-2 137,-1 2 0,-1 1-1,0 3 1,-1 1 0,43 27-1,-78-43-319,0 1 0,-1 0-1,1 0 1,-1 0-1,0 0 1,1 1-1,-1 0 1,-1-1 0,1 1-1,0 0 1,2 6-1,-5-9 101,1-1-78,0 0-1,1 0 0,-1 0 0,0 0 0,0 0 1,0 0-1,0 0 0,0 0 0,0-1 1,0 1-1,0 0 0,0-1 0,0 1 0,0-1 1,0 1-1,-1-1 0,1 1 0,0-1 1,0 0-1,0 1 0,-1-1 0,1 0 0,0 0 1,1-1-1,15-27 222,-11 18-113,10-18-6,-7 13-142,0 1 1,0 0-1,2 1 0,-1 0 0,17-16 0,-26 30-38,0-1-1,1 0 0,-1 0 0,0 0 0,0 1 1,1-1-1,-1 1 0,1-1 0,-1 1 0,0-1 0,1 1 1,-1 0-1,1 0 0,-1 0 0,1 0 0,-1 0 1,1 0-1,-1 0 0,1 0 0,-1 0 0,1 1 0,-1-1 1,0 1-1,1-1 0,-1 1 0,3 1 0,0 0 10,-1 0-1,1 0 1,0 1-1,-1 0 1,1 0-1,4 5 1,32 46 73,-29-39-47,0 0-1,1 0 0,24 22 1,-31-33-23,-1-2 0,1 1 0,0 0 1,0-1-1,0 0 0,0 0 0,0 0 0,0-1 0,1 0 1,-1 0-1,0 0 0,1-1 0,-1 1 0,1-1 1,5-1-1,-3 0-102,1 0 1,0 0 0,0-1-1,-1 0 1,1-1-1,-1 0 1,0 0-1,15-9 1,26-23-2340,-1-3 0,-2-2-1,49-54 1,-54 54 654,-15 15 435,-2-2-1,26-34 1,-43 51 1504,0-2 0,-1 1 0,9-21 0,-12 24 505,0-1 0,-1 0 0,0 0 0,-1 0 0,0 0 0,0-11 0,-1 20-509,0-1 1,-1 1-1,1-1 1,0 1-1,-1-1 0,1 1 1,-1-1-1,1 1 1,-1-1-1,1 1 1,-1 0-1,0-1 0,1 1 1,-1 0-1,1 0 1,-1 0-1,0-1 1,1 1-1,-1 0 0,0 0 1,1 0-1,-1 0 1,0 0-1,1 0 1,-1 0-1,-1 0 0,-25 0 1573,21 1-1057,0-2-490,1 1-1,0 1 1,0-1 0,-1 1 0,1 0-1,0 0 1,0 0 0,0 1-1,0-1 1,0 1 0,-9 5-1,11-4-154,1-1 1,-1 1-1,1-1 0,-1 1 0,1 0 1,0 0-1,0 0 0,0 0 0,1 0 0,-1 0 1,1 1-1,-1-1 0,1 1 0,0-1 0,1 1 1,-1-1-1,0 1 0,1 5 0,-2 6 20,1 0 0,0-1 0,1 1 0,1 0 0,0 0 0,1-1 0,1 1 0,0-1 0,1 0 0,1 0 0,0 0 0,11 22 0,-8-23-27,-1-4-4,-1 0-1,0 1 0,-1 0 1,0 0-1,0 1 1,-1-1-1,-1 1 0,0 0 1,0 0-1,1 20 1,-3-19-17,-1-10 48,1 1 0,-1-1 0,0 1 0,0-1 0,0 1 0,0 0 0,0-1 0,0 1 0,-1-1 0,1 1 0,-1-1 0,0 1 0,0-1 0,0 0 0,0 1 0,0-1 0,0 0 0,-1 0 0,1 0 0,-1 0-1,1 0 1,-1 0 0,0 0 0,-2 1 0,-2 1 92,0-1-1,-1-1 0,0 1 1,1-1-1,-1 0 1,0-1-1,0 0 0,-8 1 1,-62 0 614,52-3-700,24 2-38,-1-1 0,1 0-1,0 0 1,0 0 0,-1-1 0,1 1 0,0 0 0,0 0-1,-1-1 1,1 1 0,0 0 0,0-1 0,0 0 0,0 1-1,0-1 1,0 1 0,0-1 0,0 0 0,0 0 0,0 0-1,0 0 1,0 0 0,0 0 0,0 0 0,0-2 0,0 1-361,0 0 1,1-1 0,-1 1-1,1-1 1,0 1 0,-1-1-1,1 1 1,1-1 0,-1 1-1,0-1 1,0 1 0,2-5 0,3-9-5858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50.4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69 1 12134,'0'0'8065,"-1"32"-7841,-20 433 2846,1-215-2460,-6 165-513,26-415-142,0 0-1,0 0 0,0-1 0,0 1 0,0 0 1,0 0-1,1 0 0,-1 0 0,0 0 0,0-1 1,0 1-1,0 0 0,1 0 0,-1 0 0,0 0 1,0 0-1,0 0 0,1 0 0,-1 0 0,0 0 0,0 0 1,0 0-1,1 0 0,-1 0 0,0 0 0,0 0 1,0 0-1,1 0 0,-1 0 0,0 0 0,0 0 1,0 0-1,1 0 0,-1 0 0,0 0 0,0 0 1,0 0-1,0 0 0,1 1 0,-1-1 0,0 0 1,0 0-1,0 0 0,0 0 0,0 0 0,1 1 1,-1-1-1,0 0 0,0 0 0,0 0 0,0 0 1,0 1-1,0-1 0,0 0 0,0 0 0,0 0 0,0 1 1,0-1-1,7-25-3756,-1-10-2193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3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9204,'0'0'7542,"1"4"-6904,0 19-255,-1-16-103,1 0 0,-1-1 1,1 1-1,0 0 0,4 11 1,-4-16-242,0 0 1,0 0-1,0 0 1,0 0-1,1-1 0,-1 1 1,0 0-1,1-1 1,-1 1-1,1-1 1,0 1-1,0-1 1,-1 0-1,1 1 1,0-1-1,0 0 1,0 0-1,0 0 1,0-1-1,0 1 1,0 0-1,1-1 1,1 1-1,19 1 90,0-2 0,0 0 1,1-1-1,-1-1 0,0-1 0,-1-2 1,1 0-1,26-10 0,-34 11-169,0 1 0,30-2 0,-38 4 3,0 1-1,-1 0 1,1 0 0,-1 1-1,1 0 1,0 0 0,-1 1-1,0-1 1,9 5 0,13 9 93,-16-8 64,0 0-1,1-1 1,0-1-1,0 1 0,0-2 1,0 0-1,1-1 1,-1 0-1,23 2 1,-34-7-39,0 1-1,0-1 1,-1 1 0,1-1 0,-1 0-1,1 0 1,-1 0 0,0 0 0,0 0-1,0 0 1,0 0 0,0 0 0,0 0-1,-1 0 1,1-1 0,0-1 0,4-9 107,0 2-207,1 0 0,0 1 1,1-1-1,0 2 0,0-1 1,1 1-1,1 0 0,-1 1 0,1-1 1,1 2-1,-1 0 0,1 0 1,19-9-1,-17 10-964,0 1-1,1 1 1,0 0-1,0 0 1,0 1-1,0 1 1,22-1 0,-5 3-3071,-17 0-656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50.7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93 9604,'0'0'1540,"40"-12"-1095,131-39-234,-145 43 440,0 2 0,1 0 0,0 2 0,0 1 0,0 1 0,30 2 0,-25 0 1019,-30 0-1608,0 0-1,0 1 1,0-1 0,-1 0-1,1 1 1,0 0 0,0-1 0,-1 1-1,1 0 1,0 0 0,-1 0-1,1 0 1,-1 0 0,1 0-1,-1 0 1,0 1 0,1-1 0,-1 1-1,0-1 1,0 1 0,0-1-1,0 1 1,0-1 0,0 1-1,-1 0 1,1-1 0,0 1 0,-1 0-1,1 0 1,-1 0 0,0 0-1,0-1 1,0 1 0,0 3-1,1 10 117,-1-1 0,-1 1 0,-3 20 0,4-33-157,-2 11 109,-1 0 0,0-1 1,-1 1-1,0-1 0,-1 0 0,-8 13 1,-44 66 665,43-72-648,1 1-1,1 0 1,0 0-1,2 1 1,-14 40-1,19-40-30,5-20-116,0-1-1,0 1 0,0-1 1,0 1-1,0-1 0,0 1 1,1-1-1,-1 1 0,0-1 1,0 1-1,0-1 0,0 1 1,1-1-1,-1 1 0,0-1 1,0 0-1,1 1 0,-1-1 1,0 1-1,1-1 0,-1 0 1,0 1-1,1-1 0,-1 0 1,0 1-1,1-1 0,-1 0 1,1 0-1,-1 1 0,1-1 1,-1 0-1,1 0 0,-1 0 1,1 0-1,-1 0 0,1 0 1,-1 0-1,1 1 0,-1-1 1,1-1-1,-1 1 0,1 0 1,-1 0-1,1 0 0,-1 0 1,1 0-1,-1 0 0,0 0 1,1-1-1,-1 1 0,1 0 1,-1 0-1,1-1 0,-1 1 1,0 0-1,1-1 0,-1 1 1,0 0-1,1-1 0,0 0 1,-1 1 0,25-16 114,0-2 1,-1 0-1,-2-2 1,0 0-1,-1-1 1,28-36-1,-43 49-74,0-1 0,0 0-1,-1 1 1,0-2 0,0 1 0,-1-1-1,0 1 1,-1-1 0,3-12 0,-3-1 44,0 0 1,-1-43-1,-2 63-82,0 1-1,0-1 0,-1 1 0,1-1 0,0 1 0,-1-1 0,0 1 0,0-1 0,0 1 0,0 0 1,0-1-1,0 1 0,0 0 0,-1 0 0,1 0 0,-1 0 0,1 0 0,-1 0 0,0 0 0,0 0 0,0 1 1,0-1-1,0 1 0,0 0 0,-1-1 0,1 1 0,0 0 0,-1 0 0,-2 0 0,-3-2-39,-1 2 1,0-1-1,1 1 0,-1 0 0,0 1 0,0 0 0,-12 2 0,19-2-7,1 0-1,-1 0 0,1 1 1,-1-1-1,1 0 0,-1 1 1,1 0-1,0-1 0,-1 1 1,1 0-1,0-1 0,-1 1 1,1 0-1,0 0 0,0 0 1,0 0-1,0 0 1,0 0-1,0 0 0,0 1 1,0-1-1,0 2 0,-1 0-510,1 0-1,0 0 1,0 0-1,0 1 1,1-1-1,-1 0 1,1 1-1,0 5 1,0 6-7873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51.6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73 419 8564,'0'0'8268,"-2"30"-6878,1-5-908,-6 184 2813,4 69-125,3-276-1972,0-8-622,-1-92 638,5-162-560,0 217-673,1-1 1,2 1-1,25-81 0,-15 75 11,40-80 0,-50 115 2,1 0-1,0 0 0,2 1 0,-1 0 1,1 1-1,1 0 0,0 1 1,1 0-1,26-19 0,-31 27-13,1-1 0,-1 1 0,1 0 0,0 1 0,0 0 0,0 0 0,0 1 0,0 0 0,0 0 0,0 1 0,11 0 0,-17 1 11,0-1 1,0 0-1,0 1 1,0 0-1,0-1 0,0 1 1,0 0-1,0 0 1,0 0-1,0 0 1,0 0-1,-1 0 0,1 1 1,0-1-1,-1 1 1,1-1-1,-1 1 0,1-1 1,-1 1-1,0 0 1,0 0-1,0 0 1,0 0-1,0 0 0,0 0 1,0 3-1,3 6-37,-1 1 0,0-1 0,2 21 0,-3 3 39,-1 39 1,-2-38 24,0-17-8,-1 0-1,-1 0 0,-1-1 1,0 1-1,-2-1 1,0 0-1,-1-1 1,0 1-1,-2-1 1,0-1-1,-1 0 1,-21 27-1,-13 10 7,-2-3 0,-59 51 0,76-74-11,-1-1 1,-51 33-1,80-58 1,0 0 0,0 0 1,-1 0-1,1 0 0,-1 0 1,1-1-1,-1 1 0,1 0 0,-1-1 1,0 0-1,1 1 0,-1-1 1,1 0-1,-1 0 0,0 0 0,1 0 1,-4 0-1,5 0 0,-1-1 0,0 0-1,0 1 1,1-1 0,-1 0 0,0 1 0,1-1-1,-1 0 1,1 0 0,-1 0 0,1 0 0,-1 1-1,1-1 1,0 0 0,-1 0 0,1 0 0,0 0 0,0 0-1,0 0 1,0 0 0,0 0 0,0 0 0,0 0-1,0 0 1,0-1 0,0 1-13,1-1-1,-1 0 1,1 1 0,-1-1-1,1 0 1,0 1 0,0-1-1,-1 1 1,1-1 0,0 1-1,0 0 1,1-1 0,-1 1-1,0 0 1,0 0 0,1 0-1,-1 0 1,0 0 0,1 0-1,-1 0 1,1 0 0,-1 0-1,1 1 1,0-1 0,-1 1-1,1-1 1,0 1 0,1-1-1,7-1-7,-1 0-1,0 1 1,19 0-1,-21 0 7,0 1 0,1 0 0,-1 0 0,0 1 0,1 0 0,-1 0 0,0 1 0,0 0 0,0 0 0,0 0-1,0 1 1,-1 0 0,1 1 0,9 6 0,83 67 31,-62-46 18,47 29 0,-79-57-119,1 0 0,-1 0 1,1-1-1,0 0 1,0 0-1,0-1 1,0 1-1,0-1 1,0-1-1,0 1 0,0-1 1,0 0-1,1 0 1,-1-1-1,0 0 1,0 0-1,0 0 1,0-1-1,0 0 0,0 0 1,5-3-1,-6 3-604,0-1-1,0 0 1,0 0-1,-1-1 1,0 1-1,1-1 1,-1 0-1,-1 0 0,1 0 1,0-1-1,-1 1 1,0-1-1,0 0 1,3-7-1,1-9-7762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52.0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147 571 11029,'0'0'10829,"-18"24"-9639,1-3-939,5-6-91,1 0 0,0 0 1,1 1-1,0 0 1,2 1-1,0 0 0,0 0 1,-9 37-1,10-5 394,1 0 0,2 94 0,4-139-538,0-2-9,0 0 0,0 0 0,0 0 0,0 0 0,1 0 0,-1 0 0,1 0 0,-1 0 0,1 0 0,-1 0-1,1-1 1,0 1 0,0 0 0,0 0 0,0-1 0,0 1 0,1 0 0,-1-1 0,0 1 0,1-1 0,-1 1 0,1-1 0,0 0 0,1 2 0,1-2-3,0 0 0,0 1 0,0-1 0,-1-1 0,1 1 0,0 0 0,0-1 0,0 0 0,0 0 1,0 0-1,0 0 0,6-2 0,-4 1 13,0-1 0,0 0 1,0 0-1,-1-1 0,1 0 0,0 0 0,-1 0 1,0 0-1,0-1 0,0 0 0,0 0 1,7-9-1,5-6 123,25-39 1,-32 45-89,19-33-57,-2 0 1,-1-2-1,-3-1 0,-2-1 0,-2 0 0,-2-2 0,-3 0 0,-2 0 0,-2-2 0,-2 1 0,-3-1 0,-2 0 0,-7-81 0,4 127 7,-1-1 0,0 1 0,-1 0-1,0-1 1,0 1 0,-1 0 0,0 0 0,0 1 0,-1-1 0,0 0-1,-10-12 1,10 15-1,0 1 0,0 0-1,-1 0 1,1 0 0,-1 0-1,0 1 1,0 0 0,-1 0-1,1 0 1,0 1 0,-1 0 0,0 0-1,1 0 1,-1 1 0,0 0-1,0 0 1,-9 0 0,10 0 4,0 0 0,0 1 0,0 0 0,0 0 0,0 0 0,1 1 0,-1 0 0,0 0 0,0 0 1,0 0-1,0 1 0,1 0 0,-1 0 0,1 0 0,-1 0 0,1 1 0,0 0 0,0 0 0,0 0 0,1 0 0,-1 1 0,1-1 1,-1 1-1,1 0 0,0 0 0,1 0 0,-1 0 0,1 1 0,-1-1 0,0 6 0,-10 20 82,2 0-1,1 1 1,1 1-1,2-1 1,-4 41-1,-3 163 54,14-231-137,-2 57 62,11 107 0,-7-149-57,2 1 0,1-1 0,0 1 0,2-1 0,0-1 1,1 1-1,0-2 0,2 1 0,14 21 0,-15-27 11,0-1 0,1 0 1,0-1-1,1 0 1,0 0-1,0-1 0,1-1 1,0 0-1,1 0 1,0-1-1,0-1 0,0 0 1,1-1-1,18 5 1,-6-4-624,1-1 1,35 2 0,58-4-6792,-91-3-798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53.0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 4658,'0'0'10456,"0"11"-5169,0 43-4094,-3 48-889,13-101-5907,1-1-2704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53.6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 0 18472,'0'0'14295,"0"20"-15383,-6 11-2770,-10-20-2929,-9 14-5331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54.3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12966,'0'0'2292,"45"0"-1865,52 0 36,365 3 3089,0 37-1905,-70-3-792,586-22 1500,-972-15-2335,423-16 1303,18-1-920,-85 17-598,-342 0 74,-14-1-12,-1 1 1,0-1-1,0 1 1,0 1 0,1-1-1,-1 1 1,0 0-1,0 0 1,0 0 0,0 1-1,6 2 1,-11-4 21,1 1 1,-1-1-1,0 0 1,1 1-1,-1-1 1,0 1-1,0-1 1,1 1-1,-1-1 1,0 0-1,0 1 0,0-1 1,1 1-1,-1-1 1,0 1-1,0-1 1,0 1-1,0-1 1,0 1-1,0-1 1,0 1-1,0-1 1,0 1-1,0-1 0,0 1 1,-1-1-1,1 1 1,0-1-1,0 1 1,0-1-1,-1 1 1,1-1-1,0 1 1,0-1-1,-1 0 1,1 1-1,0-1 1,-1 1-1,1-1 0,-1 0 1,1 1-1,0-1 1,-1 0-1,1 0 1,-1 1-1,1-1 1,-1 0-1,1 0 1,-1 0-1,1 0 1,-1 0-1,1 1 1,-1-1-1,1 0 0,-1 0 1,1 0-1,-2 0 1,-44 4-5114,-12 1-2097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54.7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11477,'0'0'2679,"31"5"-1919,-21-4-699,236 19 1898,-231-20-1846,965 38 4226,-163-12-2268,-724-31-793,-92 5-683,-1-3-1000,0-2-7173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8-09T23:38:33.70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7802 2021 418 0,'0'0'201'0,"0"0"-73"15,0 0-31-15,0 0 49 16,0 0-14-16,0 0 50 16,-51-14-103-16,51 14-53 15,0 0-13-15,-2 12-4 16,2 40 0-16,-2 30 13 15,-3 31-3-15,-2 34 12 16,1 28-7-16,-5 26 12 16,-5 17-7-16,1 9-6 15,-10 10-6-15,2-5-10 16,1-18 15-16,5-28 16 16,5-44-14-16,10-30-14 0,2-24 1 15,0-22 0-15,0-16-1 16,0-19-2-16,0-14-3 15,0-12 2-15,0-3 2 16,0-2 5-16,0 0 8 16,0-7 18-16,0-45-4 15,9-38-24-15,9-42-11 16,8-32-2-16,6-27-6 16,3-3 5-16,-2 3-9 15,-3 9 1-15,-8 11 3 16,-2-1-14-16,-2 0-2 15,-2 1-18-15,-3 14 4 16,-9 11 13-16,-2 8 20 0,-2 9 4 16,0 13-3-16,2 21-2 15,4 26 0-15,-6 20 5 16,0 15 0-16,0 6 2 16,0 6-2-16,0 6-1 15,0 7 1-15,0 4 1 16,0 5 4-16,-2 0-3 15,2 0-2-15,0 0-2 16,0 0 1-16,0 0-3 16,-4 0-1-16,4 0 2 15,0 5 2-15,0 2 1 16,0 1 1-16,0-2 3 0,0 2-1 16,0 4 4-1,0 1-1-15,6 2 6 0,11-1-1 16,5 0-1-16,10-2 1 15,12-2 5-15,20-3 9 16,23-6 6-16,27-1-5 16,17 0-8-16,8 0-5 15,-3 0-2-15,-9 0-7 16,-7 0-2-16,-2 0 2 16,0 0 3-16,3 0-1 15,1 0 7-15,1 3-7 16,8 3 4-16,10-1-5 15,13 2 3-15,12-5-4 16,9 2-3-16,0 0 6 16,-3 0-5-16,-10-2 2 0,-10-2 3 15,-5 0 0-15,0 0-3 16,2 0 5-16,2 0-2 16,5 0-2-16,3 0-5 15,2 0 0-15,-3 0 0 16,-3 2 0-16,-9 2 0 15,-11 2 0-15,-10 0 0 16,-9 0 0-16,-4 0 0 16,-8 0 0-16,0 0 0 15,4 0 0-15,-2 0 0 16,0 2 0-16,0-2 0 16,2 1 0-16,9 0 0 0,3-1 0 15,5-2 0-15,-2 0 0 16,-1 0 0-16,3-4 0 15,0 0 0-15,0 0 0 16,0 0 0-16,0 0 0 16,2 0 0-16,4 0 0 15,0 0 0-15,10 0 0 16,1 0 0-16,5 0 0 16,2 0 0-16,-1 0 0 15,-3 0 0-15,-3-6 0 16,1-4 0-16,-6 0 0 15,6 2 0-15,5-2 0 16,3 2 0-16,9-2 0 16,7 0 0-16,7 1 0 15,-3 1 0-15,-3-3 0 0,-10 1 0 16,-4 1 0-16,-3 2 0 16,5 1 0-16,4 0 0 15,8 2 0-15,5 1 0 16,1-1 0-16,5 1 0 15,-6 0 0-15,-7-1 0 16,-13 4 0-16,-11 0 0 16,-5 0 0-16,-2 0 0 15,10 0 0-15,7 0 0 16,10-1 0-16,10-6 0 0,-1 5 0 16,6-2 0-1,-13 2 0-15,-6 1 0 0,-11-1 0 16,-8-1 0-16,-1-3 0 15,0 2 0-15,4 0 0 16,4-1 0-16,3-2 0 16,-2 1 0-16,2 0 0 15,0-1 0-15,-4 1 0 16,0-3 0-16,-5 1 0 16,-3 0 0-16,-6 2 0 15,0 0 0-15,-2 0 0 16,3 0 0-16,-3 2 0 15,-2-2 0-15,0 4 0 16,-2 0 0-16,0 2 0 16,-5 0 0-16,-2 0 0 0,-4 0 0 15,1 0 0-15,-3 0 0 16,-8 0 0-16,2-2 0 16,0 0 0-16,-1 2 0 15,4-2 0-15,-1 2 0 16,-2 0 0-16,4 0 0 15,0-2 0-15,9 2 0 16,1-3 0-16,-2 2 0 16,3-1 0-16,-7-1 0 15,1 2 0-15,-1-3 0 16,-5 1 0-16,2-2 0 16,-3 5 0-16,-2-1 0 0,-2 1 0 15,-5-3 0-15,-7 1 0 16,-6 0 0-16,1 2 0 15,-4-2 0-15,-5 2 0 16,-7-2 0-16,-9 2 0 16,-1 0 0-16,-6 0 0 15,-6 0 0-15,-6 0 0 16,-12 0 0-16,-12 0 0 16,-7 0 0-16,-5 0 0 15,-7 0 0-15,0 0 0 16,0 0 0-16,0 0 0 15,0 0 0-15,0 0 0 16,0 0 0-16,0 11 0 16,0 12 0-16,0 7 0 15,0 15 0-15,-2 2 0 0,-5 11 0 16,-3 9 0-16,0 7 0 16,1 14 0-16,-3 12 0 15,-1 13 0-15,-3 9 0 16,3 5 0-16,-1-1 0 15,6-7 0-15,3-8 0 16,1-8 0-16,0-11 0 16,-4 0 0-16,2-2 0 15,-1-5 0-15,3-3 0 16,4-2 0-16,0 2 0 0,0 0 0 16,0-1 0-1,0-3 0-15,0-16 0 0,0-4 0 16,0-6 0-16,0-5 0 15,0-6 0-15,0-2 0 16,0-7 0-16,0-2 0 16,0-3 0-16,0-4 0 15,0-4 0-15,0-11 0 16,0 1 0-16,0-5 0 16,0-2 0-16,0 0 0 15,0 2 0-15,0-2 0 16,0-2 0-16,0 0 0 15,0 0 0-15,0 0 0 16,0 0 0-16,0 2 0 16,0-2 0-16,0 0 0 0,0 0 0 15,0 0 0-15,-4 0 0 16,-10 0 0-16,-10 4 0 16,-19 3 0-16,-17-1 0 15,-9-1 0-15,-14 1 0 16,-8-2 0-16,-9-2 0 15,-14-2 0-15,-17 4 0 16,-7 2 0-16,-11 2 0 16,-3 5 0-16,-2-6 0 15,-4-1 0-15,-7 0 0 16,-2-2 0-16,5 0 0 16,6-2 0-16,0 0 0 0,9 1 0 15,-3-3 0-15,5 1 0 16,5-1 0-16,2 4 0 15,-2 1 0-15,-3 1 0 16,-7-4 0-16,3-1 0 16,-1-1 0-16,3 0 0 15,2 0 0-15,5 0 0 16,-1 0 0-16,2 0 0 16,2 0 0-16,0 0 0 15,-1 0 0-15,-4 0 0 16,-8 0 0-16,1 0 0 15,-1 0 0-15,-2-1 0 16,1-5 0-16,6 1 0 0,1 1 0 16,-1 1 0-1,7 3 0-15,2 0 0 0,5 0 0 16,2 0 0-16,-6 0 0 16,-2 0 0-16,2 0 0 15,2 1 0-15,4 1 0 16,7-2 0-16,1 0 0 15,3 0 0-15,0 2 0 16,0 0 0-16,-1 3 0 16,5-1 0-16,0-1 0 15,-1 1 0-15,-1 2 0 16,-6-3 0-16,2 1 0 0,-1-4 0 16,-2 1 0-16,-2-1 0 15,-2 0 0-15,5 0 0 16,2 0 0-16,4 0 0 15,-6 0 0-15,1 0 0 16,1 0 0-16,5 0 0 16,3 0 0-16,2 0 0 15,-6 0 0-15,-4 4 0 16,-1 0 0-16,1 1 0 16,-1-5 0-16,0 0 0 15,1 1 0-15,2 2 0 16,0 0 0-16,-4 2 0 15,0 1 0-15,2-1 0 16,4 4 0-16,4 0 0 16,0 1 0-16,0-1 0 0,-1-3 0 15,-3 1 0-15,-2 0 0 16,1-1 0-16,-1-2 0 16,2 1 0-16,5 0 0 15,2-1 0-15,7-1 0 16,-5 2 0-16,2-1 0 15,1 2 0-15,4 2 0 16,5-2 0-16,-4 1 0 16,1 0 0-16,-1-1 0 15,-1 0 0-15,0-2 0 16,0-2 0-16,1-2 0 16,4 0 0-16,-1 0 0 0,8 0 0 15,-1 0 0-15,6 0 0 16,2 0 0-16,-2 0 0 15,1 0 0-15,-2 0 0 16,-1 0 0-16,5 2 0 16,0-2 0-16,4 4 0 15,1-2 0-15,-4 0 0 16,-6 0 0-16,-2 2 0 16,-2-1 0-16,3-2 0 15,-1-1 0-15,0 0 0 16,0 0 0-16,-1 0 0 15,-3 0 0-15,0 0 0 16,-3 0 0-16,3 0 0 0,-2 0 0 16,-1 0 0-1,3 0 0-15,2 0 0 0,5 5 0 16,2-3 0-16,-1 3 0 16,-1-1 0-16,-5 2 0 15,-4 0 0-15,-9 0 0 16,-1 2 0-16,-4 0 0 15,1-3 0-15,5-3 0 16,1-2 0-16,3 0 0 16,5 0 0-16,3 0 0 15,8 0 0-15,0 0 0 16,0 0 0-16,-8 0 0 16,4 0 0-16,3 0 0 15,4 0 0-15,9 0 0 0,1 0 0 16,-4 0 0-16,1 0 0 15,-4 0 0-15,-4 0 0 16,4 0 0-16,-2 3 0 16,1-3 0-16,-1 2 0 15,-2-1 0-15,2-1 0 16,-1 0 0-16,0 0 0 16,-2 0 0-16,3 0 0 15,-4 0 0-15,2 0 0 16,-2 0 0-16,2 0 0 15,1 0 0-15,5 0 0 16,6 0 0-16,5 0 0 16,6 0 0-16,4 0 0 0,4 0 0 15,5 0 0-15,0 0 0 16,7 0 0-16,3 0 0 16,6 0 0-16,8 0 0 15,-1 0 0-15,7 0 0 16,-2 0 0-16,2 0 0 15,-2 0 0-15,1 0 0 16,-1 0 0-16,2 0 0 16,-3 0 0-16,3 0 0 15,3 0 0-15,-4 0 0 16,-1 0 0-16,1 0 0 16,1 0 0-16,1 0 0 0,2 0 0 15,0 0 0-15,3 0 0 16,3 0 0-16,0 0 0 15,2 0 0-15,0 0 0 16,0 0 0-16,0 0 0 16,0 0 0-16,0 0 0 15,0 0 0-15,0 0 0 16,0 0 0-16,0 0 0 16,0 0 0-16,0 0 0 15,0 0 0-15,0 0 0 16,0 0 0-16,0 0 0 15,0 0 0-15,0 0 0 16,0 0 0-16,0 0 0 0,0 0 0 16,0 0 0-16,-9 5-43 15,0 5-355-15,-4 5-244 16</inkml:trace>
  <inkml:trace contextRef="#ctx0" brushRef="#br0" timeOffset="8292.98">19645 7463 244 0,'0'0'25'0,"0"0"-25"15,0 0-252-15</inkml:trace>
  <inkml:trace contextRef="#ctx0" brushRef="#br0" timeOffset="9468.26">16507 9290 184 0,'0'0'583'16,"0"0"-501"-16,0 0-79 15,0 0-3-15,208 0 4 16,-59-22 4-16,26-3 43 15,18-2 10-15,-2 7 0 16,-8 2-32-16,-16 6-6 16,-26 2 6-16,-31 4-6 15,-33 2-4-15,-38 4-14 16,-39 0-1-16,-18 3-2 0,-66 20 4 16,-40 6-3-16,-28 0-2 15,-20-2 1-15,-7 3-1 16,-3-3 0-16,6 2-1 15,18-8 2-15,34-7 1 16,41-5 28-16,50-9 46 16,33 0-2-16,35 0-42 15,54-19-31-15,32-6 2 16,21-2-4-16,19-2 0 16,3-2-2-16,1 1 2 15,-11 4 0-15,-30 10 1 16,-34 6-1-16,-37 5 0 15,-40 5 0-15,-13 0 0 16,-55 15 0-16,-32 13 0 0,-31 9 1 16,-21-2-1-16,-3-1 1 15,13-8 2-15,36-10-2 16,41-12 0-16,38-4 0 16,14 0-1-16,48 0-1 15,37-15 1-15,27-16 0 16,16-3-1-16,-3 0 0 15,-23 6 1-15,-33 10 1 16,-38 10-1-16,-31 8 1 16,-35 0 3-16,-54 8-1 15,-34 14-2-15,-17 3-1 0,-1 0 3 16,23-7-2-16,38-8 0 16,35-7-1-16,39 2 0 15,6-3-2 1,40 0-9-16,36 0-51 0,26-2-10 15,21 0-53-15,-61 0-129 16,-4 0-80-16</inkml:trace>
  <inkml:trace contextRef="#ctx0" brushRef="#br0" timeOffset="11650.75">19435 7483 562 0,'0'0'105'0,"0"0"-48"16,0 0-44-16,0 0-2 16,0 0 4-16,0 0 19 15,0 0-6-15,22 0-1 16,20 0 19-16,10-5 17 16,10-4-18-16,9 3-13 15,6 0-16-15,7 4 7 16,5 0 15-16,2 1-2 15,9-4-14-15,8-1-12 16,6 0 2-16,8-1 1 16,5-2-4-16,4-1-2 15,8 0 1-15,1-3 3 0,0 2-3 16,-4 3 4-16,-7 0 1 16,-6 6 7-16,-7 0-2 15,-10 2-4-15,-1-2-3 16,-2 0 7-16,4 0 3 15,6-2-3-15,5 1-5 16,1 2-1-16,-6-2-1 16,6 1-6-16,-4 2-1 15,1 0 1-15,-6 0 5 16,-4 0 0-16,-6 0-3 16,-1 0 1-16,-9 0 0 15,-3 6-1-15,-2 5-2 16,-6-1 2-16,0-4-5 0,0 0 2 15,8-2-3-15,6-4 2 16,7 0 1-16,3 0-4 16,2 0 1-16,4 0-1 15,4 0 0-15,6-1 2 16,1-3-2-16,-3-1 0 16,-1 3 2-16,-2-4-1 15,-3 0 3-15,-3 0-4 16,-6-5 2-16,3 4 2 15,4 0-3-15,7-4 6 16,6 1 0-16,5-5 5 16,5 2-9-16,4-5 2 0,2-1-4 15,7 3 0-15,0-2 5 16,1 0-5-16,-3-1 5 16,-4-4-2-16,-6 6 2 15,-2 0-2-15,1-1 0 16,4 3-3-16,2-6 1 15,-2 3-2-15,0 2 0 16,-3 3 3-16,-5 1-3 16,-9-1 5-16,-5 1-3 15,-14 1 4-15,-6 4 3 16,-9-1 7-16,-16 4-7 16,-4-4-1-16,-12 2-3 15,-6 0-1-15,-3-3 3 0,-6 6-4 16,-4 2 11-16,-5-4 1 15,-12 4-2-15,-6-2-4 16,-5 3-3-16,-6 0 1 16,0 0-2-16,0 0 14 15,0 0-1-15,0 0 0 16,0 0-5-16,0 0 1 16,0 0-5-16,0 0-4 15,0 0-1-15,0 0 0 16,0 0 1-16,0 0-3 15,0 0 4-15,0 0-4 16,0 0 5-16,0 0-1 16,0 0 4-16,0 0-2 15,0 0 1-15,0 0 2 0,0 0-8 16,0 0 4-16,0 0-7 16,0 0 6-16,0 0-5 15,0 0 3-15,0 0-3 16,0 0 2-16,0 0-2 15,0 0 1-15,0 0-2 16,0 0 1-16,0 0-1 16,0 0 1-16,0 0 0 15,0 0-1-15,0 0 0 16,0 0 0-16,0 0 1 16,0 0-1-16,0 0 1 15,0 0-1-15,0 0-1 16,0 0 1-16,0 0 1 0,0 0-1 15,0 0 1-15,0 0-1 16,0 0 0-16,0 0 1 16,0 0-2-16,0 0 3 15,0 0-1-15,0 0-1 16,0 0-1-16,0 0 0 16,0 0 1-16,0 0 1 15,0 0-1-15,0 0 0 16,0 0 0-16,0 0 0 15,0 0 1-15,0 0-2 16,0 0 2-16,0 0-1 16,0 0 0-16,0 0 0 0,0 0-22 15,0-2-50 1,0-8-57-16,0 4-79 0,0-9-239 16</inkml:trace>
  <inkml:trace contextRef="#ctx0" brushRef="#br0" timeOffset="12284.48">29129 5434 514 0,'0'0'182'0,"0"0"-162"0,0 0-17 16,0 0 7-1,0 0 31-15,0 0 77 0,40 147-15 16,-31-69 13-16,-2 18-30 16,-5 18 20-16,-2 12-50 15,0 7-6-15,-6-5-3 16,-10-16-13-16,9-17 2 16,7-19-25-16,0-6 3 15,0 0 36-15,0-4-1 16,9-9-21-16,0-12-19 15,-2-16-1-15,0-15-7 16,-5-8 0-16,-2-6 0 16,0 0 1-16,2 0-2 15,4-27-33-15,8-20-68 16,1-19-84-16,6-9-14 0,-13 39-185 16,-5 4 27-16</inkml:trace>
  <inkml:trace contextRef="#ctx0" brushRef="#br0" timeOffset="13850.3">29283 5059 569 0,'0'0'92'0,"0"0"-22"15,0 0-67-15,0 0 26 16,2-105 51-16,-2 92 53 15,0-1-32-15,0 1-70 16,-6 0 30-16,-6 1-40 16,-1 0-8-16,-1 2 12 15,-1-1 17-15,-5 3-17 0,-2 5-7 16,-7-1-15 0,-7 4 0-16,-4 0-3 0,-9 0 2 15,-6 0 2-15,-8 0 1 16,-9 0 0-16,1 0 3 15,-8 4 0-15,-6 2 3 16,-7-4 2-16,-15 4-10 16,-10-1 4-16,-18-1 0 15,-2 5-5-15,-6-4 1 16,-5 4 1-16,4-2 0 16,1-1-1-16,-4 4-1 15,2-1-2-15,-1-3 0 16,-8 0 1-16,-4-2 3 0,-3-2 4 15,2-2-4-15,6 0-2 16,3 0 0-16,13 0 1 16,5 0 0-16,14 0-2 15,11 0-1-15,7 0-2 16,2 0 2-16,-2 0 3 16,1 0 0-16,1 0 0 15,0 0 0-15,0 0 2 16,-4-2-1-16,-5 2-2 15,0-3-1-15,-2 3 0 16,2 0 1-16,-2 0-1 16,2 0-1-16,0 0 3 15,5 0-3-15,4 5-1 16,1 2-2-16,1 2 2 0,-8-3 1 16,-4-4 0-16,-4 0 1 15,-7-2-1-15,-5 0 3 16,-10 0-2-16,-4 0 0 15,-5 0-1-15,3 0 2 16,-3-2-2-16,3-4 2 16,4 1 0-16,-4 4-2 15,-3 1-1-15,-11 0 1 16,-13 0 2-16,-9 0-2 16,-5 0 2-16,7 0-2 15,8 0 4-15,8 0-3 16,15 0 3-16,9 0 3 0,9 0-4 15,9 0-3-15,2 0 0 16,1 0 1-16,0 0-1 16,-1 1 1-16,3 2 0 15,6-3 0-15,2 0 1 16,10 0 1-16,6 0 0 16,9 0-1-16,8 0 1 15,10 0-3-15,5 0 5 16,6 0-3-16,9 0 3 15,7 0-3-15,10 0 1 16,7 0 8-16,10 0 1 16,1 0-4-16,5 0-6 15,-2 0 3-15,0 0-5 0,0 0 2 16,0 0-1-16,-3 0-1 16,0 0 0-16,-4 4-1 15,-3 4 1-15,-7 7-2 16,-3 4 2-16,0 12-1 15,2 10-1-15,-1 15 1 16,6 12-2-16,5 18 3 16,-4 21 0-16,1 23 2 15,1 19-1-15,-1 8 1 16,2-4 0-16,2-12 0 16,4-15 7-16,-1-11-1 15,-3-3-1-15,-7 4 16 0,-4 0 8 16,-2 2 7-16,0-3-15 15,5-6-7-15,2-1 3 16,-1 0-3-16,1-4-5 16,2-14-3-16,-1-20-1 15,4-17-5-15,3-17 2 16,0-8 6-16,2-4 8 16,3-8-4-16,0-3-7 15,2-6-3-15,0-3-2 16,0-3 1-16,0 1 0 15,0-2 1-15,0 3-3 16,0-3 1-16,0 0-1 16,0 0-1-16,0 2 0 0,0 0 0 15,0 0 0 1,4 4 2-16,39-4-2 0,30-2 0 16,39 0 4-16,28 0 1 15,16-20-4-15,16-6-1 16,3-8-5-16,8-5 5 15,2 2-5-15,-9 5-65 16,-138 23-144-16,-29 8-463 16</inkml:trace>
  <inkml:trace contextRef="#ctx0" brushRef="#br0" timeOffset="57867.59">16077 14975 512 0,'0'0'229'16,"0"0"-140"-16,0 0-53 15,0 0-2-15,0 0 2 0,0 0 25 16,0 0 13-16,-22 198 13 15,22-51 4-15,0 19-52 16,7 3-16-16,0-8-4 16,-5-14-3-16,-2-23 1 15,0-25-2-15,0-27 18 16,0-19 4-16,0-21-8 16,0-24-20-16,0-8-6 15,0 0 5-15,0-18 6 16,-9-39 21-16,-5-29-21 15,-6-28-6-15,-4-8-1 16,-5-13-7-16,0 3-4 16,0 10 0-16,0 15 2 0,2 9 4 15,0 18-4-15,0 4 7 16,0 18-5-16,-2 8 2 16,6 8 5-16,-6 4-6 15,4 7 3-15,7 5 2 16,5 6-5-16,6 8 6 15,5 7 12-15,0 1-9 16,2 4-9-16,0-2-2 16,0 1 0-16,0-3-2 15,24-6 0-15,25-3 3 16,20-4 7-16,16 1 4 16,13-5-8-16,9-1 1 0,6 0 9 15,1 3-7-15,-2 0 4 16,-3 6-3-16,2 4-3 15,12-3 1-15,6 2 1 16,12-2 8-16,13-1-3 16,8-10-3-16,11 2 2 15,8-4 6-15,4 2-8 16,-3 2 24-16,3-2-5 16,10 6-11-16,3 3 5 15,7 0-8-15,9 5-7 16,-8-4 2-16,-2 5-3 15,-7-5 3-15,-16 3 3 16,-7 2-2-16,-3 3 2 16,1 5-3-16,2-4 7 15,2 4-11-15,-4 0-4 0,-1 0 0 16,-4 4 2-16,-9-3-2 16,-6 5 7-16,-9-2-6 15,-10 2 4-15,3-6-2 16,2 5 2-16,2-1 2 15,1 6-5-15,2-5-1 16,-5 4-2-16,-1-2-1 16,2-3 2-16,-1 1 1 15,-4-4 2-15,-1-1 3 16,-6 0-4-16,-2 0 5 0,-5 0-3 16,1 0 1-1,-1 0-5-15,5 0 6 0,0 0-5 16,-1 0-2-16,5 0 1 15,-1 3 0-15,-1 3 2 16,-2-2-1-16,-3-2 2 16,-3 0-2-16,-4-2 4 15,-1 4-5-15,-5-2 5 16,-2 0-1-16,-1 0-2 16,2 2 1-16,-2-4-3 15,-5 0 0-15,-5 0 0 16,-11 0 0-16,-10 0 0 15,-2 0-3-15,-8 0 3 16,-5 0 0-16,-8 0 3 16,-13 0-3-16,-5 0 0 0,-10 0 0 15,-8 0 0-15,-7 0 0 16,-5 2 0-16,-1-2 0 16,-3 0 0-16,0 0 0 15,0 3 0-15,0-3 0 16,0 1 0-16,0-1 0 15,0 0 0-15,0 0 0 16,0 0 0-16,0 1 0 16,0-1 0-16,0 5 0 15,0 11 0-15,2 11 0 16,7 13 0-16,0 10 0 16,0 10 0-16,0 13 0 0,4 12 0 15,2 7 0-15,3 12 0 16,-1 12 0-16,-4 5 0 15,-3 3 0-15,0-4 0 16,1-11 0-16,-5-7 0 16,1-8 0-16,-5-10 0 15,1-4 0-15,-3-7 0 16,0-8 0-16,0-2 0 16,0-9 0-16,0-5 0 15,0-9 0-15,0-9 0 16,0-4 0-16,0-10 0 15,0-6 0-15,0-3 0 16,0-8 0-16,0 0 0 0,0 0 0 16,0 0 0-16,-5 0 0 15,-6 0 0-15,-7 0 0 16,-4 0 0-16,-9 0 0 16,-7 0 0-16,-9 0 0 15,-9 0 0-15,-8 0 0 16,-12 0 0-16,-4 0 0 15,-7 0 0-15,-3 0 0 16,-8 0 0-16,-8 0 0 16,-6 6 0-16,0 2 0 15,6 1 0-15,2-1 0 16,-2 1 0-16,2-3 0 0,-3-2 0 16,-2 0 0-1,-1-4 0-15,-1 0 0 0,-7 0 0 16,0 4 0-16,-2 0 0 15,-1 1 0-15,3 3 0 16,0 1 0-16,9-3 0 16,4 2 0-16,11-4 0 15,1 0 0-15,1 2 0 16,-1-6 0-16,-3 5 0 16,0-2 0-16,-2 2 0 15,3 4 0-15,-3-1 0 16,-1-4 0-16,1 2 0 15,3-2 0-15,3 1 0 16,3-1 0-16,3-2 0 0,-3 5 0 16,-3-3 0-16,7 2 0 15,7-2 0-15,15-4 0 16,9 0 0-16,4 0 0 16,-1 0 0-16,-2 0 0 15,-3 0 0-15,-4 0 0 16,0-6 0-16,-5 2 0 15,-5 4 0-15,-3 0 0 16,-4-4 0-16,-2 4 0 16,-1 0 0-16,-2 0 0 15,-1 0 0-15,2 0 0 16,2 0 0-16,-2 0 0 16,2 0 0-16,-2 0 0 0,-4 0 0 15,1 0 0-15,1 0 0 16,1 0 0-16,6 0 0 15,2 0 0-15,-1 0 0 16,-1 4 0-16,-4 0 0 16,-3-4 0-16,0 2 0 15,0 2 0-15,-2-4 0 16,0 4 0-16,1-4 0 16,-5 0 0-16,-1 0 0 15,1 0 0-15,4 0 0 16,5 0 0-16,2 0 0 15,2 0 0-15,1 0 0 16,-6 0 0-16,6 0 0 16,-2 0 0-16,9 0 0 0,5 0 0 15,7 0 0-15,4 0 0 16,-2-4 0-16,-2-2 0 16,-4-2 0-16,0-1 0 15,-1 5 0-15,1-1 0 16,2 5 0-16,1-4 0 15,-1 4 0-15,2 0 0 16,0 0 0-16,2 0 0 16,2 0 0-16,-2 0 0 15,2 0 0-15,-4 0 0 16,-4 0 0-16,5 0 0 16,-3 0 0-16,-2 0 0 15,2 0 0-15,-4 0 0 0,2 0 0 16,4 0 0-16,-2 0 0 15,7 0 0-15,6 0 0 16,3 0 0-16,6 0 0 16,2 0 0-16,6 0 0 15,-1-8 0-15,-2 2 0 16,2 2 0-16,0 0 0 16,2 4 0-16,0-6 0 15,2 2 0-15,3 4 0 16,2-3 0-16,6 3 0 15,4 0 0-15,1-5 0 16,-1 5 0-16,4 0 0 0,2 0 0 16,2 0 0-16,-3 0 0 15,3 0 0-15,0 0 0 16,0 0 0-16,0-4 0 16,2 4 0-16,-4 0 0 15,4 0 0-15,-2 0 0 16,0 0 0-16,2 0 0 15,-2 0 0-15,-2 0 0 16,-1 0 0-16,-5 0 0 16,-2 0 0-16,-1 0 0 15,-1 0 0-15,1 0 0 16,2 0 0-16,-1 0 0 16,2 0 0-16,-4 0 0 0,3 0 0 15,-2 0 0-15,-1 0 0 16,3 0 0-16,-1 0 0 15,4 0 0-15,1 0 0 16,1 0 0-16,-1 0 0 16,0 0 0-16,3 0 0 15,-3 0 0-15,3 0 0 16,0 0 0-16,1 0 0 16,3 0 0-16,0 0 0 15,0 0 0-15,-2 0 0 16,2 0 0-16,0 0 0 15,0 0 0-15,0 0 0 0,0 0 0 16,0 0 0-16,0 0 0 16,0 0 0-16,0 0 0 15,0 0 0-15,0 0 0 16,0 0 0-16,0 0 0 16,0 0 0-16,0-6 0 15,0-6 0-15,0-5 0 16,0-8 0-16,0 5 0 15,0-2 0-15,0 2 0 16,0-10-33-16,11 4-51 16,12 3-106-16,-13 18-102 15,-3 5-324-15</inkml:trace>
  <inkml:trace contextRef="#ctx0" brushRef="#br0" timeOffset="-191741.57">25352 13646 958 0,'0'0'233'0,"0"0"-136"16,0 0-97-16,0 0-16 15,0 0 16-15,0 0 49 16,69 0-1-16,-26 0 4 0,-3-5 1 15,0 0-22 1,-6-4-16-16,-12 8-11 0,-8-2-1 16,-10 3-1-16,-4 0 3 15,-9 0 17-15,-29 0 5 16,-13 0-26-16,-7 13 0 16,2 3 2-16,7 0 6 15,15-12 14-15,17 0 7 16,10-4 11-16,7 0-9 15,0 0-18-15,20 0-11 16,30-3 11-16,21-17 9 16,13-1-6-16,4-2-4 0,-2 5-8 15,-12 9-4-15,-18 0 0 16,-23 7-1-16,-22 2 0 16,-11 0 2-16,-5 0 13 15,-40 4 30-15,-17 17-29 16,-11 2-11-16,2-1-2 15,13-5-3-15,20-7 22 16,20-5-16-16,11-2-6 16,7-3-2-16,0 1-61 15,21-1-84-15,0 0-79 16,8 0-243-16</inkml:trace>
  <inkml:trace contextRef="#ctx0" brushRef="#br0" timeOffset="-190926.51">26861 13174 743 0,'0'0'290'16,"0"0"-182"-16,0 0-85 16,0 0 0-16,0 0 22 15,-7 154 45-15,-11-79-26 16,1 3 1-16,-3-4 10 16,4-14-10-16,0-13-7 15,6-15-12-15,5-12-7 16,1-8-14-16,1-11-13 0,3-1-1 15,0-15 1 1,0-29-12-16,0-19-2 0,14-13-2 16,8-6 1-16,0 4 1 15,-2 10 0-15,-5 15 2 16,-5 19 0-16,-4 14 0 16,-3 12 0-16,-1 8 0 15,0 3-1-15,0 38 2 16,0 26 0-16,6 14 2 15,2 7-1-15,6-5-1 16,8-10 1-16,5-13-1 16,0-16-1-16,7-18 2 0,-3-12-1 15,0-14 2-15,4 0 0 16,-6-32 1-16,-7-29-2 16,-2-19 3-16,-8-24-3 15,-7-10-1-15,-7-17 0 16,0-7 0-16,0 4-1 15,-14 9 1-15,-3 23 0 16,-2 28 5-16,6 28 20 16,4 22-18-16,2 14-6 15,7 10 4-15,0 0 7 16,-2 0-11-16,2 6-2 16,0 30-12-16,0 18-26 15,0 17-40-15,14 4-90 0,8 8-51 16,-13-52-88-1,0-4-209-15</inkml:trace>
  <inkml:trace contextRef="#ctx0" brushRef="#br0" timeOffset="-190210.86">27554 13686 832 0,'0'0'51'15,"0"0"-51"-15,0 0 0 16,0 0 55-16,0 0 81 16,0 0-2-16,111-14-14 15,-101-21-47-15,-4-5-37 0,-4-2-12 16,-2-5-1-16,0 0-9 16,0 5-6-16,-2 8 2 15,-6 15-2-15,-4 14 18 16,3 5 10-16,-5 0-8 15,-3 32-25-15,-6 18-1 16,3 12 6-16,5 2 7 16,8-1-1-16,7-11 7 15,0-9-6-15,22-12 3 16,12-11-5-16,10-12-5 16,1-8 2-16,4 0 0 15,0-20-8-15,-4-12-2 16,-6-6 3-16,-5 0-3 15,-10 3-2-15,-5 5-3 16,-13 10 3-16,-2 8 2 0,-4 9 1 16,0 3 0-16,0 0 1 15,0 1 6-15,0 26 5 16,0 2-10-16,0 2-1 16,0-8 2-16,12-6-2 15,14-7 3-15,5-7-3 16,6-3 3-16,-2 0-2 15,-4 0-3-15,-6 0 0 16,-8 0-1-16,-5 0-1 16,-1 0 0-16,0 6 2 0,5 15 0 15,1-3 0-15,8-6 0 16,4-8 0-16,4-4 1 16,5-2 1-16,5-30 3 15,-1-10 2-15,-7-13 7 16,-8-9-4-16,-11-6 16 15,-12 4-2-15,-4 3-1 16,0 13-2-16,-6 12-10 16,-12 7-11-16,0 11-7 15,-2 9-41-15,-2 11-52 16,-5 0-41-16,-7 18-108 16,17 2-155-16,-5 4-301 15</inkml:trace>
  <inkml:trace contextRef="#ctx0" brushRef="#br0" timeOffset="-189893.1">26740 14021 413 0,'0'0'774'15,"0"0"-755"-15,0 0-19 16,0 0 0-16,0 0 25 15,154 40 107-15,-31-40-7 16,22 0-23-16,24 0-25 16,9-4-15-16,3-1-29 15,-9 5-12-15,-21 0-10 0,-19 0-2 16,-22 14 17-16,-20 0 2 16,-21-1-3-16,-27-4-14 15,-15-2-5-15,-16-1-3 16,-11-6-1-16,0 4-2 15,0-4-12-15,-13 2-33 16,-12-1-100-16,7-1-175 16,5 0-523-16</inkml:trace>
  <inkml:trace contextRef="#ctx0" brushRef="#br0" timeOffset="-189745.67">29018 14239 2047 0,'0'0'0'0,"0"0"0"15,0 0-379-15,0 0-459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8-09T23:44:55.22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8888 3204 1056 0,'0'0'238'0,"0"0"-152"15,0 0-40-15,0 0 31 16,0 0 7-16,0 0-10 16,4-27-21-16,-4 27-24 15,0 15-10-15,0 19-10 16,0 9 9-16,-12 2 48 15,1-5-37-15,5-12-19 16,2-8 1-16,2-4-1 16,2-7-3-16,0-7-6 15,0-2 4-15,0 0-5 16,0 0-1-16,0 3-1 16,19 2 2-16,3-1 3 15,7 1-2-15,3 1 0 16,-3 1 1-16,2 3-1 0,0-2-1 15,0 4 1-15,-2-3-2 16,-2 6 2-16,-7 1-1 16,-2 0 0-16,-10 0-3 15,-1 0 2-15,-7-4 1 16,0 2-3-16,0 2 3 16,-7 3 3-16,-26 2 2 15,-11 5 19-15,-8-4-9 16,-4-2 0-16,6-5-11 15,5-5-1-15,9-5 1 0,9-2-3 16,7-3-2-16,5 0-16 16,-1 0-36-16,3-17-77 15,4-17-34-15,9-13-104 16,0 20-46-16,0 3-128 16</inkml:trace>
  <inkml:trace contextRef="#ctx0" brushRef="#br0" timeOffset="421.19">8945 3121 790 0,'0'0'257'0,"0"0"-158"15,0 0-10-15,0 0 45 16,0 0-10-16,0 0-8 16,-9-2-19-16,9-3-33 15,23-5-38-15,23-2-19 16,22-10 20-16,7-2 18 16,-6-2-12-16,-9 4-8 15,-13 6-7-15,-11 4 4 16,-5 1-3-16,-9 1 4 15,-4 6 1-15,-9 3-16 16,-7 1-8-16,-2 0 0 0,0 0 0 16,0 0 0-16,0 0 0 15,0 0 0-15,0 0 0 16,0 0 0-16,0 0 0 16,0 0 0-16,0 0 0 15,0 0 0-15,0 0-54 16,0 0-173-16,0 8-227 15</inkml:trace>
  <inkml:trace contextRef="#ctx0" brushRef="#br0" timeOffset="998.21">9553 3607 851 0,'0'0'340'16,"0"0"-206"-16,0 0-38 15,0 0 62-15,0 0-22 16,0 0-14-16,-6 4-31 15,6-4-23-15,0 0-25 16,0 0-35-16,0 0-8 16,0 0 0-16,0 0 0 15,0 0 0-15,0 0-40 0,0 0-103 16,0 0-190-16,0 0-305 16</inkml:trace>
  <inkml:trace contextRef="#ctx0" brushRef="#br0" timeOffset="1599.98">10070 3171 999 0,'0'0'255'0,"0"0"-187"16,0 0-57-16,0 0 62 16,0 0 31-16,0 0-21 15,5-19-27-15,-5 36-15 16,0 18-15-16,0 9 37 16,-2-1-11-16,-3-6-21 15,3-8-9-15,2-9 3 16,0-6-6-16,0-7-7 15,0-3-6-15,0-4-5 16,0 0 1-16,0 0-2 16,0 0 0-16,0 0-2 15,0 0 1-15,7 0 1 16,13 0 4-16,5 0-2 0,6 0 1 16,0 0-2-16,2 0-1 15,1 5 0-15,1 5-2 16,1 2 1-16,-5 2 0 15,-2 2-1-15,-7-2 1 16,-6 1 0-16,-5-5 0 16,-6 3 1-16,-5-1 2 15,0 3 1-15,0-2 5 16,-12 5 2-16,-19 2 16 16,-13 2-4-16,-4-1 1 15,-2-5-17-15,0-2-6 16,10-7 0-16,7 0 0 15,6-7 0-15,5 0-21 0,4 0-16 16,5-10-43-16,8-24-92 16,5 11-164-16,0-2-197 15</inkml:trace>
  <inkml:trace contextRef="#ctx0" brushRef="#br0" timeOffset="2092.52">10168 3116 813 0,'0'0'318'15,"0"0"-207"-15,0 0-32 16,0 0 51-16,0 0-17 16,0 0-11-16,0 0-21 15,-15-8-13-15,19 2-39 16,32-4-13-16,18-6-4 16,19-6 13-16,12-5 6 15,2-1-7-15,-1 2 0 16,-1 1 0-16,-9 4 1 15,-11 3-7-15,-17 8-14 16,-15 5-4-16,-12 2 0 0,-13 1 0 16,-2 2 0-16,-6 0 0 15,0 0 0-15,0 0 0 16,0 0 0-16,0 0 0 16,0 0 0-16,0 0 0 15,0 0 0-15,0 0 0 16,0 0 0-16,0 0 0 15,0 0 0-15,0 0 0 16,0 0 0-16,0 0 0 16,-6 0-17-16,-2 0-350 0,-5 2-578 15</inkml:trace>
  <inkml:trace contextRef="#ctx0" brushRef="#br0" timeOffset="4566.91">12308 2602 729 0,'0'0'187'15,"0"0"-55"-15,0 0-57 16,0 0 37-16,0 0 9 16,0 0-10-16,29-83-25 15,-52 92-29-15,-17 44-21 0,-16 33-14 16,-8 36-7-16,-1 18 14 15,7 4-5-15,15-8-7 16,14-17-4-16,16-16-4 16,13-21-7-16,0-18-2 15,25-18 0-15,21-12 0 16,10-15 0-16,9-19 1 16,4 0-3-16,3-23 5 15,-3-21-2-15,-5-8-1 16,-10-7-9-16,-14 6 8 15,-16 3 0-15,-13 6 1 16,-7 13 3-16,-4 13-1 16,0 12 3-16,0 6-1 0,0 0-1 15,0 0 2 1,-10 5-5-16,-5 31-7 0,-6 8 7 16,3 10 0-16,7-5 0 15,11-18-5-15,0-4 3 16,0-10-5-16,23-9-5 15,4-8 6-15,-4 0-9 16,-2 0-2-16,-3-16 6 16,-5-10 8-16,-5-1 3 15,-1 0 5-15,-2 7-3 16,-3 8 5-16,1 2-3 16,-1 4 2-16,6 1-6 0,8 0-3 15,8 1-1-15,9-1 0 16,8 5-1-16,-5 0 1 15,-5 0-1-15,-2 14-4 16,-7 9 8-16,-2 3 1 16,-4 0 1-16,-5-6 1 15,1-4 0-15,-8-6 3 16,0-7-4-16,0-3 1 16,-1 0 0-16,-3 0 2 15,4 0-3-15,2 0 1 16,8-4 3-16,4-13 6 15,0 1-5-15,-5 2-3 16,1 7-3-16,-6 2 0 16,3 3-2-16,5 2-1 15,0 0-3-15,6 0-2 0,5 4 0 16,2 13 6-16,4 4 1 16,-2 1 1-16,0-4 0 15,-2-4-2-15,3-10-17 16,-1-4-97-16,6-16-53 15,11-32-72-15,-33 14-130 16,1-2-46-16</inkml:trace>
  <inkml:trace contextRef="#ctx0" brushRef="#br0" timeOffset="4783.96">13573 2879 552 0,'15'-185'232'0,"-15"69"-59"16,0 22-5-16,0 31 3 15,-2 30-51-15,-2 19-20 0,-1 14 8 16,3 0-56-16,2 3-45 15,0 56-7-15,-2 43 0 16,-4 47 12-16,-4 29 59 16,-1 5-49-16,-5-17-15 15,3-20-7-15,5-22 1 16,2-29-1-16,6-25-20 16,0-24-63-16,0-28-76 15,0-18-159-15,0-31-178 16</inkml:trace>
  <inkml:trace contextRef="#ctx0" brushRef="#br0" timeOffset="5057.1">13506 3413 742 0,'0'0'203'0,"0"0"-203"16,0 0 0-16,0 0 13 16,0 0 49-16,136 12-10 15,-94 6 16-15,-1-2-4 16,-8-2-32-16,-6-6 16 15,-10-1 2-15,-5-6-22 16,-6-1 4-16,-1 0 5 16,-1 0 11-16,-2 0 21 15,3-10 13-15,6-17-29 16,4-4-35-16,2-3-16 16,-7 10 0-16,-1 9-2 0,1 5 0 15,2 3-24 1,9 3-106-16,8 0-125 0,-16 4-167 15,-5 0-305-15</inkml:trace>
  <inkml:trace contextRef="#ctx0" brushRef="#br0" timeOffset="5418.29">14210 3395 475 0,'0'0'505'16,"0"0"-382"-16,0 0-40 15,0 0 57-15,0 0-16 16,0 0-37-16,5 30-38 16,-5-10-19-16,0 4 11 15,0-2-6-15,0-4-20 0,0-2-9 16,0-3-1-16,0-6 0 16,4-3-1-16,7-2-1 15,2-1-3-15,3-1 0 16,5 0-10-16,0-6 8 15,4-17 2-15,2-4-20 16,-7 6 15-16,-9 3 5 16,-5 9 1-16,-4 7-1 15,-2 2-3-15,0 0-11 16,3 0-8-16,2 21 0 16,4 8 20-16,1 9 2 15,6-5 0-15,4-8-11 0,5-6-130 16,-19-19-176-16,-1 0-351 15</inkml:trace>
  <inkml:trace contextRef="#ctx0" brushRef="#br0" timeOffset="5718.8">14179 3038 945 0,'0'0'335'0,"0"0"-177"16,0 0-93-16,0 0 14 15,0 0-3-15,0 0-40 16,18-11-33-16,-10 11-3 16,11 0-24-16,-13 5-199 15,-2 1-376-15</inkml:trace>
  <inkml:trace contextRef="#ctx0" brushRef="#br0" timeOffset="7133.1">14535 2420 892 0,'0'0'230'0,"0"0"-139"16,0 0-68-16,0 0-13 16,0 0-6-16,0 0 3 15,-29 46 15-15,25 69 106 0,-2 29-20 16,-6 10-41-16,-1 3-20 15,2-11 3-15,-1-21-18 16,8-21-6-16,0-22-13 16,4-20-3-16,0-18 4 15,0-14 9-15,0-11-16 16,0-14 2-16,0-3-3 16,0-2 0-16,0 0 4 15,0 0 6-15,0 0-8 16,0-2-2-16,0-13-4 15,13-10 5-15,5-6 4 16,9-2-11-16,-2 9 0 16,-6 6-3-16,-3 9 2 0,-10 9-9 15,1 0 4-15,2 0-2 16,4 0-1-16,-2 0 3 16,3 15 4-16,-5 1-2 15,-5 0 0-15,-2 0 0 16,-2 0 1-16,0-4 2 15,0-2-10-15,0 2 0 16,-13-4-10-16,-5-1 7 16,1-6-6-16,1-1 20 15,7 0 0-15,5 0 5 16,4 0-2-16,0 0-3 16,0 0-1-16,0 0-9 0,0 0-13 15,17-16 13-15,12-6 10 16,9 0 0-16,3 0 0 15,-2 2 0-15,-5 4 0 16,-7 5 0-16,-7 4-1 16,-5 4 1-16,-1-1 0 15,-8 4 0-15,-6 0-4 16,0 0 0-16,0 0-4 16,0 0-2-16,0 0 6 15,0 5-3-15,7 8 7 16,2 4 7-16,2-5-4 15,4 2 0-15,6-7-3 16,4 0 4-16,-2-5 1 0,4-2 2 16,-2 0-2-1,4 0-1-15,-4 0 5 0,-1-12-6 16,-4 1-1-16,-9 2 6 16,-4-1-3-16,-3 6-4 15,-4 0-2-15,0 0 0 16,2 4 1-16,-2 0-2 15,0 0-2-15,0 0-3 16,0 0-1-16,0 0-13 16,7 2 4-16,5 12 2 15,7 2 15-15,6-3 0 16,6-2-8-16,0-9-8 16,0-2 7-16,0 0 8 15,7-23-2-15,5-23-12 0,8-18 14 16,0-11-17-16,1-12 10 15,-10-7 5-15,-2-11 3 16,-2-10 2-16,-7-18 1 16,-5-3-3-16,-10 1 1 15,-9 15 9-15,-7 24 33 16,0 26 7-16,-2 30-7 16,-7 23 10-16,3 15-7 15,0 2-26-15,0 26-20 16,-11 60-23-16,-6 45 23 15,-4 46 22-15,0 7-12 16,8-6-5-16,7-17-3 16,10-29-2-16,2-27 0 0,0-35-15 15,6-26-69-15,13-26-85 16,-13-18-119-16,1-28-294 16</inkml:trace>
  <inkml:trace contextRef="#ctx0" brushRef="#br0" timeOffset="7377.45">15516 3367 1000 0,'0'0'161'0,"0"0"-161"15,0 0-19-15,0 0 19 16,0 0 47-16,133 0 20 16,-83 2 8-16,-8 7-14 0,-3 2-31 15,-2 2-13-15,-8 3-9 16,-5-2 5-16,-4-1-7 15,-9-4-1-15,1 0-1 16,-8-5-3-16,-4-2 2 16,0-2-6-16,0 0-6 15,0 0-68-15,0 0-26 16,0 0-45-16,0-10-199 16,0-1-23-16</inkml:trace>
  <inkml:trace contextRef="#ctx0" brushRef="#br0" timeOffset="7699.9">16073 3345 308 0,'0'0'282'0,"0"0"-243"0,0 0-9 15,0 0 40-15,0 0-22 16,0 0 23-16,93-7 29 16,-93 7-29-16,0 0-18 15,0 3-8-15,3 4-7 16,1 5-12-16,0 1-7 15,6-4 8-15,3 4 3 16,3-4-14-16,1 1 5 16,4 1 25-16,3-1-5 15,2 1-1-15,3 0 2 16,2-1-6-16,3-2-6 16,2-2 8-16,-3-2 15 15,-1-1-24-15,-9-3-22 0,0 0-4 16,-7 0-2-1,-5 0-2-15,-5-4-73 0,-4-21-48 16,-2 9-91-16,0-2-196 16</inkml:trace>
  <inkml:trace contextRef="#ctx0" brushRef="#br0" timeOffset="7848.78">16198 3071 1297 0,'0'0'260'16,"0"0"-241"-16,0 0-19 0,0 0-12 16,0 0-56-16,0 0-136 15,-21-17-219-15</inkml:trace>
  <inkml:trace contextRef="#ctx0" brushRef="#br0" timeOffset="8267.93">17742 2176 438 0,'0'0'808'0,"0"0"-706"15,0 0-102-15,0 0-26 16,0 0 26-16,-5 101 1 15,5 36 112-15,0 27-36 16,-4 10-21-16,-16 0-31 0,-5-14-18 16,8-22-7-1,3-21 0-15,11-29-3 0,3-24-24 16,0-30-150-16,0-34-196 16,0-26-180-16</inkml:trace>
  <inkml:trace contextRef="#ctx0" brushRef="#br0" timeOffset="8585.01">17690 3174 877 0,'0'0'124'15,"0"0"-124"-15,116-30-1 16,-64 30 1-16,-8 0 4 16,-9 0 37-16,-6 10 29 15,-6 16 0-15,-3 10-7 0,-11 5-5 16,-3-4-33-1,-1 0 15-15,2-8-14 0,4-7-18 16,9-8-2-16,9-8 5 16,7-6 2-16,1 0 8 15,3-10 14-15,-4-18-4 16,-9-5 16-16,-7-4 15 16,-14 2 5-16,-6-3 14 15,-4 5-11-15,-31 3-1 16,-17 8-33-16,-2 7-12 0,4 8-24 15,5 7-7 1,16 0-6-16,14 0-82 0,15 6-188 16,0 8-507-16</inkml:trace>
  <inkml:trace contextRef="#ctx0" brushRef="#br0" timeOffset="8996.44">19431 2490 1025 0,'0'0'152'16,"0"0"-119"-16,0 0-31 16,0 0 23-16,0 0-3 15,0 0 50-15,-23 162 49 16,17-37-58-16,-1 7-12 15,-3 3 16-15,2-9-41 0,-1-12-12 16,3-16-8-16,-2-17-6 16,8-21 0-16,0-24-3 15,0-20-47-15,0-16-120 16,6-8-105-16,7-25-134 16</inkml:trace>
  <inkml:trace contextRef="#ctx0" brushRef="#br0" timeOffset="9318.19">19782 2785 887 0,'0'0'163'0,"-21"122"-135"0,-20-41-24 16,3-9 19-1,-2-9 50-15,1-9 33 0,4-5-32 16,6-15-51-16,12-12-18 15,8-12-4-15,7-8-1 16,2-2-12-16,0 0-3 16,0 0 11-16,0 0-5 15,0 4-6-15,0 5 0 16,2 4 15-16,16 5 2 16,4 1 2-16,5-2-4 15,6-4 0-15,7-8-12 16,5-5-53-16,2 0-25 15,2-1-107-15,-1-21-22 16,0-2-51-16,-9-2 10 0</inkml:trace>
  <inkml:trace contextRef="#ctx0" brushRef="#br0" timeOffset="11218.08">19994 3270 287 0,'0'0'229'0,"0"0"-24"16,0 0-21-16,0 0-5 16,0 0-76-16,0 0-32 15,4-1-32-15,-4 19-9 16,0 5-3-16,-4 8 22 15,0-5-7-15,1-4-3 16,3-10-7-16,0-6-9 16,0-6-14-16,0 0-9 15,0 0 5-15,11 0-1 16,8-18 3-16,1-8 4 16,-1-5-10-16,0 8 14 0,-6 5-15 15,-7 7 0-15,-1 5 4 16,-3 5-4-16,1 1-10 15,-3 0-6-15,4 0-1 16,5 3-12-16,4 17 21 16,5 4 8-16,4 4 0 15,3-5-4-15,4-5-42 16,9-11-43-16,6-7 41 16,3 0-65-16,1-14-2 15,0-17-48-15,-4-7 1 16,-8 1-37-16,-10 7 79 15,-12 4 120-15,-10 10 13 0,-4 6 13 16,0 8 81 0,-10 2 21-16,-13 0-10 0,-4 6-34 15,-4 26-29-15,0 11-5 16,2 7-27-16,12 1 9 16,11-2-18-16,6-13-13 15,0-10-1-15,21-15-24 16,8-9 20-16,2-2 4 15,4-2 14-15,1-23 6 16,-1-11-12-16,-6-4-8 16,-10 4 0-16,-13 1-2 15,-6 7 7-15,0 6 27 16,0 2 13-16,0 4 20 16,-6 2-9-16,1 4-15 15,5 5-20-15,0-2 7 0,0 1-8 16,0 0-17-1,15 0-3-15,8 6-1 0,2 0-7 16,-1 0-5-16,-2 12-3 16,3 11 15-16,-5 0 2 15,-3 1 6-15,2-6-3 16,-6-1 0-16,-2-5-1 16,2-5-3-16,1 1 0 15,3 1 4-15,2-1-4 16,3-1-1-16,-2 0-1 15,0-3-17-15,3-3 8 16,-2-1 9-16,4 0-5 0,2 0-2 16,0-1-1-16,-1-14-15 15,-2-1-13-15,-1 3 13 16,-9-2-17-16,-4 5-7 16,-5-2 8-16,-3 4 26 15,-2 3 15-15,0 0 0 16,0 4 0-16,0 1 17 15,0 0 36-15,0 0-44 16,0 0 3-16,0 0-12 16,0 0-4-16,0 0-2 15,0 0 4-15,0 0 0 16,0 0-13-16,0-3-13 16,4-17 28-16,12-10 0 0,5-16 0 15,2-10-10-15,2-10-35 16,-2-6 23-16,-1-9 22 15,-5-1 0-15,2-4 0 16,-4 6 4-16,3 9 27 16,-5 21 9-16,-3 20 13 15,-4 18 17-15,-2 10-19 16,3 2-48-16,4 0-3 16,0 0 0-16,5 28 20 15,-3 16 11-15,-4 21 32 16,0 17 8-16,-7 6-13 15,-2 2 2-15,0-6 15 16,0-8-35-16,0-7 8 16,0-13-2-16,0-12-23 0,7-12-9 15,-2-7-7-15,-1-10-7 16,0-2-1-16,1-9-20 16,-5-4-65-16,2 0-45 15,2 0-31-15,6 0-5 16,5 0-3-16,5-11-125 15,1 0 91-15,-4 2 42 16,-3 3 162-16,-1 4 39 16,-5 2 58-16,-3 0-25 15,2 0-19-15,-5 0 9 16,3 0 26-16,1 0 15 16,-2 0-15-16,3 0-10 15,0-8-18-15,0-6-11 0,-1-3-15 16,1-2-26-1,-7 1-6-15,0 6-2 0,0 6-3 16,-5 4 3-16,-5 2 0 16,-2 0-9-16,3 10-12 15,1 12 13-15,8 3 6 16,0-8 0-16,6-1-27 16,25-5-18-16,9-5 10 15,5-5 11-15,-1-1 14 16,1 0-61-16,4 0 56 0,-4-7-93 15,-7-4 30 1,-9-1 16-16,-9 2 38 0,-11 2 19 16,-9 1 7-16,0 2 30 15,0 1 34-15,-19 4 28 16,2 0 36-16,-3 0-106 16,5 0-1-16,1 7 9 15,5 12-21-15,7 3 4 16,2 3 6-16,0-2-12 15,0-3-3-15,2-4-3 16,9-6 0-16,5-6 2 16,1-4 32-16,6 0 19 15,8-9 2-15,7-26-25 16,2-10-12-16,2-14-14 16,-2-9-5-16,1-12 0 0,-6-17-4 15,-1-15-34-15,-5-14 8 16,-6-7 29-16,-9 1-15 15,-7 11 6-15,-7 25 10 16,0 29 67-16,0 31 38 16,-9 21 2-16,5 13 3 15,0 2-47-15,-6 25-47 16,-7 44-16-16,-10 36 6 16,-6 33 31-16,1 16 36 15,5 3-46-15,9-9 3 16,10-21-17-16,8-29-11 15,0-25-2-15,0-23 0 16,13-15-32-16,11-14-96 16,14-14-80-16,-18-7-53 0,3-16-190 15</inkml:trace>
  <inkml:trace contextRef="#ctx0" brushRef="#br0" timeOffset="11783.23">22612 3056 1115 0,'0'0'132'16,"0"0"-117"-16,0 0 17 16,0 0 31-16,0 0 25 15,-11 153 14-15,11-64-28 16,0 14-21-16,15 11 4 16,30 14 31-16,6 5-26 15,5-3 1-15,-9-6-25 0,-9-13-7 16,-11-13 3-1,-14-14-34-15,-11-21 0 0,-2-20 0 16,0-13 0-16,-24-7 0 16,-28-12 0-16,-16-2 0 15,-13-9 0-15,-4 0 0 16,5-9 0-16,14-21 0 16,6-12 0-16,14-18 0 15,15-10-15-15,25-8-5 16,6-3 7-16,31 2-1 15,31-7-9-15,12 5-3 16,10-3-11-16,6 2-7 0,-5 5 11 16,-4 5-26-16,-2 3 43 15,-10 4 4-15,-13 2-10 16,-15 13-13-16,-16 13 25 16,-16 14 10-16,-9 7 5 15,0 8 11-15,-17 2 14 16,-19 4-9-16,-7 2-11 15,1 0-5-15,7 4 7 16,10 14-1-16,12 8-11 16,13 3 0-16,0 3-1 15,9-4 1-15,28-2 3 16,13-7-1-16,8-6 9 16,6-11-11-16,5-2 0 0,-2-4-99 15,-47-12-131 1,-7-2-321-16</inkml:trace>
  <inkml:trace contextRef="#ctx0" brushRef="#br0" timeOffset="12044.35">22973 2863 1167 0,'0'0'219'16,"0"0"-110"-16,0 0 1 16,0 0-20-16,0 0-67 15,0 0-23-15,-147 120-23 16,134-97-189-16,-1-3-442 15</inkml:trace>
  <inkml:trace contextRef="#ctx0" brushRef="#br0" timeOffset="12588.69">24448 3475 1321 0,'0'0'356'0,"0"0"-267"16,0 0-87-16,0 0 1 15,0 0 7-15,0 0-5 16,0 2-5-16,0-2-28 16,0 0-116-16,0 0-315 15</inkml:trace>
  <inkml:trace contextRef="#ctx0" brushRef="#br0" timeOffset="17017.75">11808 6306 590 0,'0'0'136'0,"0"0"-47"16,0 0-63-16,0 0-19 16,0 0 30-16,0 0 31 15,0 0-33-15,163-14 26 16,-74-6-29-16,5 2-18 16,-8 0-8-16,-10 2 0 15,-18 6 3-15,-18 4-1 0,-19 5-1 16,-15 1 0-16,-6 0 4 15,0 0 36-15,0 0 32 16,0 0-5-16,0 0-15 16,0 0-21-16,0 0-20 15,0 0-12-15,0 0-6 16,0 0 0-16,0 0-16 16,0 0-113-16,4 0-186 15,5 0-90-15</inkml:trace>
  <inkml:trace contextRef="#ctx0" brushRef="#br0" timeOffset="19533.82">3029 4776 676 0,'0'0'49'16,"0"142"-49"-16,0-43 10 15,0-9 0-15,-2-12-7 16,2-14 19-16,0-13 13 16,0-13 1-16,12-16-5 0,5-12-11 15,8-10-11-15,8-4 17 16,7-36 31-16,9-20 18 16,3-21-12-16,-4-18-26 15,-7-12-4-15,-10-16-12 16,-9-7 12-16,-10-4-21 15,-12 7 8-15,0 18-11 16,0 22-2-16,-5 27 4 16,-11 28-3-16,6 19-7 15,-2 17-1-15,3 0-7 16,1 43-78-16,1 32-35 16,4 29 23-16,3 17-81 0,0-66-54 15,0-10-363-15</inkml:trace>
  <inkml:trace contextRef="#ctx0" brushRef="#br0" timeOffset="20633.09">3658 5005 424 0,'0'0'103'0,"0"0"-34"16,0 0 20-16,0 0 21 15,0 0 54-15,0 0 2 16,54 6-61-16,-54 11-52 15,-23 14-37-15,-6 15-14 16,0 10 4-16,0 3 3 0,11-1 0 16,9-8-7-1,7-8 3-15,2-9-4 0,0-14-1 16,13-7-1-16,14-12 1 16,6 0 1-16,4-17 3 15,-2-18-4-15,-3-5-1 16,-6 2-2-16,-8 6 3 15,-7 5 0-15,-6 5 1 16,-5 6 0-16,0 8 1 16,0 2 0-16,0 4 1 15,0 2-3-15,0 0 0 16,0 0 0-16,0 0-4 16,0 18-6-16,0 8 5 15,0-1 5-15,0-9-44 0,4-10-23 16,13-6-5-16,10-22-10 15,12-32-36-15,3-21 0 16,2-15-19-16,-3-6 22 16,-8-7 110-16,-4-1 5 15,-10-6 40-15,-2-1 21 16,-7 5 14-16,-5 14 12 16,-3 24 25-16,-2 26 22 15,0 25-11-15,0 16-26 16,0 1-36-16,0 20-54 15,0 48-7-15,-13 38 0 16,0 31 8-16,-1 8 2 16,5-2-3-16,1-17-3 0,2-15-3 15,4-24 0-15,2-19 0 16,0-18 0-16,0-17-1 16,14-14-1-16,13-17-20 15,9-2-56-15,6-24-21 16,5-20-12-16,-5-5-4 15,-7 7 33-15,-10 8 55 16,-12 12 26-16,-6 9 0 16,-4 6 2-16,-3 7 13 15,0 0 39-15,0 0 32 16,0 2-56-16,0 22-25 16,0 2 7-16,0 4 8 0,0-5-8 15,12-4-6-15,7-4-5 16,2-7 2-16,8-10-2 15,5 0 1-15,4 0 5 16,0-20-7-16,-7-5-1 16,-4 3-16-16,-10 4 5 15,-7 8-4-15,-8 5 15 16,-2 5 1-16,0 0 3 16,0 0-1-16,0 0 5 15,2 0 2-15,5 0-9 16,6 9 0-16,7 1 0 15,5-6-1-15,4-4 3 16,6 0 0-16,3-8 3 0,0-14-2 16,-2-2-1-1,-7-2-2-15,-14 4-21 0,-8 4-21 16,-7 4 31-16,0 4-4 16,-18 8-5-16,-15 2-18 15,-8 0 38-15,-1 25 0 16,7 2 21-16,6 4-3 15,13 5 8-15,11 1-16 16,5 2-5-16,14-6-3 16,28-4-1-16,21-11 0 15,10-14 4-15,7-4 5 16,1-3 3-16,-54-15-13 16,-8 0-194-16</inkml:trace>
  <inkml:trace contextRef="#ctx0" brushRef="#br0" timeOffset="22934.59">5532 4305 652 0,'0'0'109'0,"9"-109"-61"16,-9 94 64-16,0 9 56 16,0 6-30-16,0 0-39 15,0 0-50-15,0 59-38 16,0 43-11-16,-11 50 36 15,-16 26 3-15,-2 9-10 16,-4 2-2-16,-1-2-5 16,-2-16 3-16,5-21-1 15,7-25-1-15,6-31-13 16,5-24 0-16,5-20-10 16,6-22 2-16,0-14-2 15,0-9-1-15,2-5-2 0,0 0-78 16,0-2-61-16,4-21-90 15,4-3-284-15</inkml:trace>
  <inkml:trace contextRef="#ctx0" brushRef="#br0" timeOffset="23717.57">3368 6778 285 0,'0'0'522'16,"0"0"-369"-16,0 0-69 15,0 0-11-15,0 0-13 16,0 0-17-16,-123 106 12 16,84-10-15-16,5 10-5 0,10 5-12 15,15-13-13-15,9-21-6 16,0-18-2-16,25-21-1 16,14-18 0-16,11-17 0 15,5-3 1-15,7-33 1 16,0-25 6-16,-1-14 1 15,-12-4-7-15,-13-6 3 16,-14-7-2-16,-18 1-3 16,-4 3 3-16,-10 10 1 15,-31 19-1-15,-8 12-2 16,2 15 2-16,1 15 7 0,3 12 8 16,7 2-18-1,-1 13-1-15,6 27-10 0,4 15 4 16,6 14 2-16,15 5-16 15,6 2-79-15,0-6-73 16,16-12-93-16,-1-48 39 16,1-10-139-16</inkml:trace>
  <inkml:trace contextRef="#ctx0" brushRef="#br0" timeOffset="24051.3">3839 7144 598 0,'0'0'163'0,"0"0"-160"15,0 0 4-15,0 0 45 16,19 111 37-16,-19-85 2 16,0-6-11-16,0-6-26 15,0-5-32-15,0-9-9 16,0 0-3-16,0 0 5 15,0 0 38-15,0 0 46 16,0-3-5-16,0-17-15 16,0-6-43-16,0 0-30 15,0 4-4-15,2 6 1 16,1 2 1-16,4-1-4 16,6-3 0-16,5-2-11 0,13-2-58 15,3 0-73-15,3 6-70 16,-22 14-103-16,-3 0-20 15</inkml:trace>
  <inkml:trace contextRef="#ctx0" brushRef="#br0" timeOffset="24209.3">4242 7070 295 0,'0'0'201'16,"0"0"-78"-16,0 0-4 16,0 0-29-16,11 124 27 15,-26-93-17-15,3-5-42 16,3-2-8-16,5-7-26 15,2-4-18-15,2-7-6 16,0-4 0-16,0-2-97 0,0-2-79 16,0-18-61-16</inkml:trace>
  <inkml:trace contextRef="#ctx0" brushRef="#br0" timeOffset="24817.38">4190 6944 635 0,'0'0'159'0,"0"0"-159"16,0 0-12-16,0 0 12 16,114-22 1-16,-63 17 0 15,3-1-1-15,-7 6 1 16,-7 0 1-16,-9 0-1 0,-11 0 2 16,-7 11 4-1,-11 15-1-15,-2 10 71 0,0 12 15 16,-10 4-34-16,-13 5-10 15,5-1-2-15,1 2-19 16,6-4-16-16,6 6 3 16,5 4 7-16,0 6 7 15,0 9 0-15,7-1 2 16,10-2-4-16,4-6 12 16,-4-8-7-16,-1-8 0 15,-5-11-10-15,-4-15-14 16,-5-10-4-16,-2-10-2 15,0-8 6-15,0 0 12 16,-22-11-19-16,-12-25 0 0,-6-14-30 16,0-12-1-16,4-4-9 15,5 0 28-15,6 6 12 16,15 3 3-16,10 7-3 16,0 0-2-16,24 2-4 15,16 2 0-15,6 4 0 16,6 5 0-16,4 6 4 15,-2 3-3-15,-2 6 2 16,0 3 2-16,-7 10 0 16,-12 1-2-16,-7 8 2 15,-7 0 1-15,-6 0-1 16,-2 12 1-16,-6 10 14 16,-5 4-4-16,0-2-5 0,0-1-1 15,0-6-4-15,0-9-6 16,0-4-39-16,0-4-122 15,0 0-122-15,-5-10-552 16</inkml:trace>
  <inkml:trace contextRef="#ctx0" brushRef="#br0" timeOffset="25850.5">4818 7097 312 0,'0'0'597'0,"0"0"-597"16,0 0-27-16,0 0 26 15,0 0 0-15,128-25 1 16,-94 25-16-16,-3 6-15 16,-8 10-17-16,2 4 13 0,-4 1 22 15,-6-2 13-15,-1 4 1 16,-4-1 3-16,-3 4 41 16,0-2-11-16,-5-4 36 15,1-3 23-15,-1-2-3 16,-2-9-31-16,2-2-4 15,-2-4-18-15,2 0-17 16,-2 0 5-16,4 0-5 16,3 0 4-16,7-16 2 15,3-8-24-15,1 0-2 16,1 4-1-16,-9 6 0 16,-1 5 1-16,1 5-3 15,-2 3 0-15,3-1 1 0,1 2-4 16,3 0 1-1,-2 0-17-15,3 0-22 0,-1 6 10 16,3 4-15-16,0-6 4 16,2-3-16-16,0-1-14 15,1 0 17-15,-6 0 32 16,-1 0 16-16,-8 0 10 16,-2-7 1-16,-4 0 1 15,0 0 7-15,0 1 19 16,0 1 14-16,0 4 15 0,0-2 26 15,0 3-21 1,0 0-31-16,0 0-12 0,0 0-14 16,-2 18-4-16,-2 13 5 15,2 5 2-15,2-4-8 16,0-3 0-16,0-12 0 16,8-5 0-16,8-8 0 15,2-4-1-15,4 0-17 16,2-29 8-16,1-2-8 15,-3-5-32-15,-3 0-15 16,-4 1 38-16,-1 4 15 16,-4 0 10-16,-3 3 1 15,-1 1 0-15,-4 9 1 16,1 8 0-16,-3 8 1 16,0 2 1-16,0 0 1 0,0 14 1 15,3 24-2-15,-1 5 10 16,2 0-6-16,3-10-5 15,1-9 0-15,6-9 0 16,-3-9 0-16,0-6 1 16,3 0-1-16,6-16 25 15,4-27 22-15,9-14-43 16,4-16-2-16,-6-1 2 16,2-4-2-16,-6 2 0 15,-5-3-1-15,-2-7 14 16,-3-6-7-16,-5 1 30 15,-1 10-29-15,-7 20 37 0,4 23 36 16,-6 20-13-16,-2 10-44 16,0 8-11-16,0 0-11 15,0 49-3-15,-16 39-1 16,-11 34 7-16,0 20 3 16,5 7-6-16,8-13-3 15,12-17 0-15,2-28 0 16,0-28-1-16,14-23 0 15,12-18 0-15,3-11-2 16,8-11-60-16,2 0-83 16,-24-21-173-16,-1-5-272 15</inkml:trace>
  <inkml:trace contextRef="#ctx0" brushRef="#br0" timeOffset="26433.15">6310 6966 601 0,'0'0'210'0,"0"0"-199"15,0 0-10 1,0 0 9-16,-14 120 56 0,11-96 34 16,3-6-33-16,0-4-46 15,0-3-17-15,0-11-4 16,0 0 0-16,10-4-11 16,3-28-25-16,3-11-76 15,-5-5-28-15,-7 0-48 16,-4 8 37-16,0 6 151 15,-22 3 92-15,-2 8 53 16,1-4-40-16,3 7 34 16,9-4-35-16,9-6-24 15,2-6-23-15,9-10-49 16,33-8-2-16,13-8 9 16,6 2-13-16,1 8 0 0,-8 13-1 15,-17 17 2 1,-10 12 13-16,-14 10 3 0,-5 0 18 15,-4 4 8-15,-4 37 10 16,0 17 7-16,0 16-16 16,-2 16-15-16,-14 17 4 15,1 11-7-15,-1 4-7 16,5-4-15-16,4-15-5 16,5-23-1-16,2-22-1 15,0-24-96-15,0-23-41 16,0-11-68-16,0-11-156 15,0-15-224-15</inkml:trace>
  <inkml:trace contextRef="#ctx0" brushRef="#br0" timeOffset="26883.14">6526 7141 856 0,'0'0'181'0,"0"0"-151"16,0 0-30-16,0 0 0 15,0 0 5-15,0 0 4 16,145-97 4-16,-112 97 18 15,-9 0-8-15,-8 17 54 16,-12 19 5-16,-4-1-14 16,0 1-19-16,0-5-12 15,0-12-21-15,0-4-14 16,9-10-1-16,5-2-1 16,5-3 0-16,8 0 0 15,6 0 1-15,2-8 4 0,-2-3-4 16,-7 6 1-1,-8 5-2-15,-5 0 0 0,-1 18 0 16,-1 30 0-16,-7 28 31 16,-4 22-1-16,0 11-16 15,0 9-5-15,-2-5 6 16,-11-10 2-16,-1-12 16 16,-1-21-9-16,-3-16 1 15,-6-14 12-15,-3-12-16 16,-4-10-11-16,-6-8 0 15,4-10 0-15,-3 0-4 16,3-14 2-16,4-28-8 16,4-18-5-16,17-14-13 0,8-15-21 15,6-9 4-15,46-14-46 16,-21 68-107-16,5 4-393 16</inkml:trace>
  <inkml:trace contextRef="#ctx0" brushRef="#br0" timeOffset="27007.8">7423 7281 1455 0,'0'0'279'0,"0"0"-279"15,0 0-31-15,0 0-67 16,0 0-79-16,0 0 8 16,9 38-132-16,-38-25-286 0</inkml:trace>
  <inkml:trace contextRef="#ctx0" brushRef="#br1" timeOffset="32307.52">3721 8278 707 0,'0'0'120'0,"0"0"-97"16,0 0-11-16,0 0 78 15,0 0 35-15,0 0-30 16,6-12-33-16,-6 12-25 15,0 0-28-15,0 19-7 16,0 34 2-16,-23 22 4 16,0 19 9-16,-6 9-9 15,2-9 7-15,2-7-5 16,3-13 3-16,-1-8-1 16,6-5 12-16,-1-11-4 15,7-13-13-15,2-12-3 0,5-13 1 16,4-6-3-16,0-4 2 15,-3 0 4-15,3 0 3 16,0 0 27-16,0-2-10 16,0 2-1-16,0-2-7 15,0 0 0-15,0 0-9 16,0 0-5-16,0 0-1 16,0 0-2-16,0 0 0 15,0 0-1-15,0 0-1 16,0 0 0-16,0 0 1 15,0 0-2-15,0 0 0 16,0 0-3-16,3 0-2 0,18 0-3 16,13 0 8-16,11 1 0 15,5 2 1-15,0-1-1 16,-3 2 1-16,-7 0 0 16,-7 1-1-16,-8 0 1 15,-10 1-1-15,-3-2 0 16,-8-1 0-16,-2-3 0 15,-2 3 2-15,0-3 0 16,0 0 1-16,0 0 6 16,0 0 13-16,0 0 6 15,0 0-10-15,0 0-7 16,0 0-7-16,0 0-3 16,0 0-1-16,0 0-1 0,0 0-2 15,0 0-6 1,0 4-77-16,5 2-86 0,5 0-76 15,-7-2-77-15,2-4-99 16</inkml:trace>
  <inkml:trace contextRef="#ctx0" brushRef="#br1" timeOffset="32788.56">4016 8955 670 0,'0'0'164'0,"0"0"-54"16,0 0-16-16,0 0 5 15,0 0-18-15,0 0-20 16,-11-10-21-16,11 10-19 16,0 0-9-16,0 0-9 15,0 0-3-15,0 0-8 16,0 0-8-16,21 0 7 16,14 17 9-16,9 2 1 15,6 3 1-15,-2 3-2 0,-5-3 2 16,-9-3-3-16,-10 0 2 15,-6-6-1-15,-11 2 2 16,-5-3 17-16,-2 6 35 16,-9 12 25-16,-33 10-6 15,-16 4-31-15,-3-4-19 16,8-6-11-16,11-5-8 16,8-4-4-16,10 0 0 15,3-1-8-15,8 4-81 16,13-25-103-16,0 0-252 15</inkml:trace>
  <inkml:trace contextRef="#ctx0" brushRef="#br1" timeOffset="34851.11">5155 8617 550 0,'0'0'201'0,"0"0"-151"16,0 0-8-16,0 0 117 15,0 0-30-15,0 0-34 16,0 0-55-16,-29-7-23 15,-7 54-15-15,-6 18 2 16,-5 26 15-16,-1 21 14 16,0 6-5-16,6-1-5 0,7-13-11 15,15-19-8-15,13-21-2 16,7-19-2-16,0-10 0 16,9-11-6-16,13-9 4 15,7-6 2-15,7-9 1 16,6 0 0-16,7-12-1 15,-3-20-5-15,-3-4-4 16,-9 0-4-16,-10 5 0 16,-13 7-5-16,-4 5 11 15,-7 6 7-15,0 7 3 0,0 6-2 16,0 0 15 0,0 0-8-16,-5 11-8 0,-3 14-3 15,1 10-5-15,7 0 4 16,0-6-1-16,0-9 4 15,7-6-4-15,10-8 0 16,6-6 3-16,3 0-1 16,3-6-7-16,-2-23-8 15,-2-6-34-15,-10-2 9 16,-3 1 13-16,-12 4 22 16,0 6 8-16,0 4 2 15,-3 6 7-15,-8 2-2 16,4 4 18-16,3 6 4 15,4 2-13-15,0 0-6 16,0 2-10-16,0 0-14 0,17-2 1 16,12 2 12-16,3 0 0 15,-3 0-2-15,-5 2 0 16,-3 18 3-16,-8 0 3 16,-3 4 13-16,0 0 2 15,-8-2-7-15,3-1 2 16,-5-6 9-16,0-3-2 15,0-6-10-15,0-3-6 16,2-3-3-16,0 0 2 16,0 0 1-16,-2 0-1 15,4 0-3-15,6 0-2 16,1-13-7-16,2-3 9 0,1 2 0 16,-4 5 1-16,-1 4-2 15,-2 5-1-15,2 0-3 16,2 0 1-16,1 3-2 15,1 18 0-15,1 5 1 16,-2 3 5-16,1-4 0 16,1-7 0-16,-1-5-1 15,3-12 1-15,4-1-4 16,2-17-16-16,14-34-8 16,5-14-44-16,3-12-71 15,-4-5-11-15,-9 2 85 16,-7-2 57-16,-7-1 12 15,-7-1 3-15,-3-6 25 16,0 0 31-16,-5 10 70 16,-2 16-19-16,0 21 19 0,0 21-41 15,0 13-34-15,0 9 4 16,0 0-20-16,0 0-24 16,0 25-14-16,-5 43 5 15,-10 34 1-15,-5 28 21 16,-2 14 0-16,2-1-26 15,-1-8 2-15,6-13-2 16,3-28-2-16,10-27 0 16,2-29-94-16,0-26-69 15,0-12-124-15,0-31-171 16</inkml:trace>
  <inkml:trace contextRef="#ctx0" brushRef="#br1" timeOffset="35030.47">5730 9196 734 0,'0'0'129'0,"0"0"-120"15,0 0-5-15,0 0 54 16,91-103 31-16,-51 78-10 16,1 0-59-16,1 3-17 15,0 2-3-15,-28 16-222 16,-6 2-272-16</inkml:trace>
  <inkml:trace contextRef="#ctx0" brushRef="#br1" timeOffset="35384.21">6102 9338 423 0,'0'0'140'16,"0"0"-29"-16,0 0-3 15,0 0-18-15,0 0-9 16,120-54-53-16,-101 16-10 16,-6 4-18-16,-9 6 28 15,-4 6-20-15,0 10 2 16,0 6 48-16,-4 6-2 0,-15 0-21 16,0 0-15-16,-8 5-17 15,5 18 2-15,0 5 4 16,8 4-6-16,8-4-2 15,6 0 0-15,0-4-1 16,0-8-4-16,6-1 3 16,14-8 0-16,9-6 1 15,5-1 0-15,6 0 0 16,5-17-22-16,3-7-90 16,-32 10-151-16,-3 5-207 15</inkml:trace>
  <inkml:trace contextRef="#ctx0" brushRef="#br1" timeOffset="36100.11">6503 9178 716 0,'0'0'149'0,"0"0"-120"16,0 0 14-16,0 0 32 16,0 0-23-16,0 0-21 15,16-6-21-15,-5 6-4 16,0 14 3-16,-4 0-2 15,-3 6 4-15,-4 4 3 16,0 6 24-16,0 3 34 16,-9 0-42-16,-8-3-18 15,3-7-4-15,5-10-1 0,7-5-7 16,2-5 0-16,0-3-4 16,0 0 0-16,0 0 1 15,0 0 0 1,9 0-30-16,20-17 33 0,2-5 1 15,-4 0 0-15,-3-2-1 16,-3-2-6-16,-4-2 5 16,-1 0-2-16,-3 6-7 15,-7 4-6-15,-3 9-1 16,-3 7 16-16,0 2-1 16,0 0 1-16,0 0-4 15,0 0-9-15,0 11 0 16,-7 15 7-16,1 4 0 15,6 3 3-15,0-6-4 16,0-4 6-16,6-5-2 0,15-11 1 16,5-7 3-16,10 0 5 15,10-20 5-15,10-30-2 16,9-18-8-16,2-11-15 16,-4-7-45-16,-8 0 2 15,-10-2 27-15,-12 0 28 16,-10-4 3-16,-8-5 12 15,-11 3 15-15,-4 12-3 16,0 16 52-16,-2 24 14 16,-11 18 33-16,3 13 17 15,6 10-44-15,2 1-47 16,-7 0-49-16,-7 42-3 0,-10 44 3 16,-8 40 2-16,0 27 4 15,3 9-3-15,5-3 2 16,6-15-5-16,4-22 1 15,7-31-2-15,7-27 1 16,2-31-23-16,0-16-77 16,0-17-59-16,0-5-157 15,0-21-177-15</inkml:trace>
  <inkml:trace contextRef="#ctx0" brushRef="#br1" timeOffset="36247.43">6850 9312 375 0,'0'0'712'0,"0"0"-675"16,0 0-37-16,0 0-7 16,0 0 7-16,0 0 2 0,141-13 15 15,-85 1-13-15,2 1-4 16,-38 7-137-16,-7 4-205 16</inkml:trace>
  <inkml:trace contextRef="#ctx0" brushRef="#br1" timeOffset="36367.36">7280 9296 507 0,'0'0'332'16,"0"0"-128"-16,0 0-145 16,0 0-40-16,0 0-19 15,0 0-43-15,-48 100-237 0,34-92-376 16</inkml:trace>
  <inkml:trace contextRef="#ctx0" brushRef="#br1" timeOffset="8056.5">13979 5829 530 0,'0'0'152'0,"0"0"-114"0,0 0 23 15,0 0 36-15,0 0 38 16,0 0-20-16,0 0-14 16,0-26-17-16,0 26-14 15,0 0-14-15,0-2-7 16,0 2-6-16,0-3-5 15,0 3-5-15,0 0-12 16,0 0 0-16,0 0-4 16,0 0-1-16,0 0-1 0,0 0-2 15,0 0-4-15,0 9-5 16,0 39-4-16,0 28-16 16,0 25 16-1,0 7 6-15,0-14-2 0,0-17-3 16,0-20 4-16,0-18-5 15,12-15 0-15,2-13 0 16,1-9-5-16,6-2 2 16,1-3-5-16,2-31-49 15,3-10-9-15,-4-1-1 16,-7 13-5-16,-6 14 64 16,-7 16 5-16,3 2-2 15,6 2-37-15,3 14-83 0,7 0 88 16,-2-10 11-1,2-6-27-15,3 0 34 0,2-24 16 16,0-22 3-16,-8-14-21 16,-3-7 6-16,-11-13 12 15,-5-8 1-15,0-4 2 16,-13-4 27-16,-10-4 3 16,1 1 11-16,7 9 3 15,5 18-42-15,10 26 18 16,0 17-4-16,0 10 13 15,0 5-18-15,0 2-7 16,0 6-3-16,0 4-1 16,0-1 9-16,2 3 15 15,-2 0 10-15,0 0-1 0,0 0-33 16,0 12-2-16,0 31-18 16,0 21 17-16,2 16-2 15,6 10 2-15,2-1-110 16,-5-61-122-16,-1-9-97 15</inkml:trace>
  <inkml:trace contextRef="#ctx0" brushRef="#br1" timeOffset="9289.48">14778 5943 847 0,'0'0'132'0,"0"0"-57"16,0 0 13-16,0 0 27 15,0 0-11-15,0 0-37 16,0 0-20-16,-93 52-7 16,93-52-16-16,0 2-7 15,0-2-9-15,0 0-5 16,0 0 1-16,0 0-2 15,0 0 1-15,0 0 1 16,0 0 1-16,0 0 0 16,0 0 4-16,0 0 0 0,0-12 5 15,0-30 4-15,0-20-7 16,0-16 12 0,0-8-22-16,2 4 0 0,0 11 2 15,0 5 0-15,-2 12-1 16,2 14 3-16,1 8-1 15,-1 10-4-15,0 10 9 16,0 3 7-16,-2 8 1 16,0 1 2-16,2 0-17 15,1 44-2-15,2 40-17 16,-5 42 17-16,0 26 1 16,0-2 10-16,-10-11-6 15,-3-22 0-15,2-27-4 16,4-22 0-16,5-24 1 15,2-16-1-15,0-12 1 0,0-13-2 16,0-3 0-16,0 0-3 16,0 0 1-16,0 0 2 15,0-11 0 1,0-19-3-16,12-8 0 0,7 0 0 16,-1 6-4-16,-1 9 1 15,2 10-1-15,-1 5-5 16,1 8 0-16,4 0 3 15,-1 0-8-15,3 2 2 16,-1 11 2-16,5-4 1 16,-2-3 0-16,2-6-8 15,-2 0-6-15,-7 0-31 0,-1-6 1 16,-7-8 28-16,-5-2 18 16,-7-1 10-16,0 5 10 15,0 5-2-15,0 6 1 16,-2 1 1-16,-8 0 8 15,1 0 3-15,3 0 2 16,-3 11-10-16,2 7-12 16,2 6 0-16,3-2-1 15,2-6-2-15,0-1 0 16,14-8-4-16,8-3-3 16,3-4 6-16,-3 0 3 15,3 0 3-15,-2-16-2 16,2-6-1-16,-4 1-10 0,-6 4-1 15,-6 3 4 1,-2 6-4-16,-5 2-11 0,2 6 17 16,-2 0-6-16,-2 0-8 15,0 0 2-15,5 0-7 16,4 18-11-16,4 12-6 16,10 4 33-16,2-6 8 15,0-7 0-15,10-14-2 16,0-7-11-16,7 0-9 15,8-36 22-15,2-26 0 16,9-25 6-16,-1-21-6 16,-6-6-26-16,-5-4 26 0,-9-4 2 15,-13-1 0 1,-10-1-1-16,-14 7 9 0,-3 17 12 16,0 22-2-16,-7 28 26 15,-11 20 2-15,4 18 38 16,4 12 6-16,-9 0-9 15,0 58-47-15,-12 47-36 16,-3 53 0-16,5 39 0 16,3 17 1-16,9-14 0 15,11-32 2-15,6-49-3 16,0-45 0-16,20-37-17 16,14-36-56-16,-3-7-65 15,-20-39-71-15,-3-8-282 16</inkml:trace>
  <inkml:trace contextRef="#ctx0" brushRef="#br1" timeOffset="9428.81">15514 5875 1182 0,'0'0'182'16,"0"0"-182"-16,0 0-74 15,191 0 60-15,-97 0-18 16,-3-12-50-16,-60 0-141 15,-12 0-265-15</inkml:trace>
  <inkml:trace contextRef="#ctx0" brushRef="#br1" timeOffset="11073.17">17133 5836 734 0,'0'0'245'0,"0"0"-148"16,0 0-65-16,0 0 19 15,0 0 33-15,0 0 1 16,-27-7-6-16,25 7-31 15,0 0-10-15,0 0-16 16,2 0-11-16,0 0-2 16,0 0 0-16,0 0 3 0,0 0 2 15,0 0 1-15,0 0-3 16,0 0 2-16,0 0 4 16,0 0 4-16,0 0 0 15,-2 0 2-15,-5 0-2 16,-4 0-4-16,-7 5-7 15,-9 18-10-15,-4 9-1 16,-5 8 0-16,5 6 1 16,4-4-1-16,7-2 0 15,9-9 0-15,9-10 0 16,2-8-2-16,0-5-1 16,25-4-4-16,17-4-11 15,12 0-16-15,-5 0 4 0,-3 0 22 16,-4 4 6-1,-7 22-1-15,-2 20-1 0,-9 18-5 16,-11 18 7-16,-4 12 2 16,-7 3 3-16,-2-3 2 15,0-7-2-15,0-12-3 16,-6-9 2-16,-7-12-1 16,-1-18 2-16,1-15-2 15,-5-15-1-15,-3-6-47 16,-8-6-18-16,-2-24-20 15,-2-4-27-15,-1 0 82 16,8-1 30-16,6 1 9 16,11 0 6-16,9-2-15 15,0-2-1-15,11-1-1 0,25-5 2 16,13-13 1-16,11-5-1 16,7-9-1-16,4-5 0 15,2 2 0-15,-5-2 1 16,-8 6-22-16,-11 7-1 15,-12 12 13-15,-6 7 6 16,-12 15-8-16,-9 14 11 16,-5 10 1-16,-5 5 1 15,0 0 6-15,0 0 12 16,0 0 9-16,0 0 1 16,-2 24 3-16,-18 16-8 15,-5 14-8-15,1 8-7 16,7-7 11-16,7-9 0 0,10-14 0 15,0-8-6-15,0-10-6 16,25-6-6-16,-1-5 1 16,3-3-2-16,0 0 2 15,-1-17 4-15,1-13-7 16,0-8-2-16,-5 4-4 16,-7 2 2-16,-7 8 1 15,-4 5 2-15,-4 10 0 16,2 3 1-16,-2 6-1 15,0 0 0-15,0 0-1 16,0 0-3-16,7 4-6 16,-1 16-5-16,8 4 6 0,-1 0 10 15,7-5 2 1,3-4-2-16,8-11-1 0,7-4 0 16,2 0-3-16,2 0-2 15,-4-8-4-15,-9-3 0 16,-5 4 2-16,-8 1 5 15,-3 5 3-15,-6 1-1 16,-2 0 1-16,-5 0-1 16,2 0 1-16,0 5 1 15,0 29 17-15,0 16 19 16,-2 20 24-16,0 16-10 16,0 11 1-16,0 5 1 15,0 2-12-15,0 0-5 16,0 1-4-16,0-15-8 15,5-12-9-15,3-26 0 0,0-24 1 16,-4-15-7-16,0-13-7 16,-4 0 2-16,0-24 0 15,0-35 24-15,0-25 10 16,-4-26-30-16,-14-23-6 16,1-21-2-16,5-11-9 15,3 5-2-15,7 25-9 16,2 29 16-16,0 29 4 15,0 23 0-15,4 19-7 16,7 15-2-16,1 10-4 16,-1 10 8-16,3 0-6 15,3 0 2-15,-3 0-1 0,-1 21 6 16,-2 10-1-16,-11 11-1 16,0 10 1-16,0 11 5 15,-24 0 3-15,-7 4 7 16,-1-1-10-16,6-6-61 15,19-48-102-15,2-10-188 16</inkml:trace>
  <inkml:trace contextRef="#ctx0" brushRef="#br1" timeOffset="11726.48">19391 5943 688 0,'0'0'95'16,"0"0"-95"-16,0 0-4 15,0 0 4-15,0 0 48 16,0 0 38-16,-2 30 13 16,4-4-26-16,2-2-44 15,3 0-5-15,1-7-7 16,2-3-9-16,5-4-5 15,5-6 1-15,5-4 5 16,8 0 4-16,5 0 15 16,0-6-23-16,-5-5-1 15,-4 5-3-15,-9 4 0 0,-7 2-1 16,-4 0-1-16,-4 0-1 16,-3 5 2-16,1 9 13 15,-3 0 33-15,0-4-6 16,0-1-8-16,0-5-14 15,0-4-4-15,0 0-8 16,0 0 0-16,0 0 1 16,0 0-7-16,6-1-4 15,7-19-2-15,7-3 5 16,3-2 1-16,4 3 0 16,0 7-2-16,-1 5-2 15,3 5-2-15,0 2 3 0,2 3-2 16,2 0 1-16,-2 0 0 15,-2 7 4-15,-4 3 0 16,-5-4 0-16,-7 0 0 16,-4-6-96-16,-9 0-131 15,0 0-162-15</inkml:trace>
  <inkml:trace contextRef="#ctx0" brushRef="#br1" timeOffset="11847.05">19580 5536 1106 0,'0'0'0'0,"0"0"-312"15</inkml:trace>
  <inkml:trace contextRef="#ctx0" brushRef="#br1" timeOffset="12191.8">21476 5063 1308 0,'0'0'83'16,"0"0"-83"-16,0 0-9 16,0 0-28-16,0 0 11 15,0 0 26-15,-34 92 46 16,34 23 8-16,0 18-34 16,0 8-14-16,0-4-5 15,0-11 2-15,0-24-2 16,0-22-1-16,0-22-38 15,0-26-114-15,0-32-187 16,0-15-178-16</inkml:trace>
  <inkml:trace contextRef="#ctx0" brushRef="#br1" timeOffset="13072.99">21139 5931 930 0,'0'0'0'15,"0"0"-4"-15,172-92-28 16,-99 22 32-16,1-10 38 16,-5-11 42-16,-9-9-4 15,-6-4-46-15,-10-1-11 16,-11 11-1-16,-12 10 3 0,-12 9 16 16,-7 23 21-1,-2 15-4-15,0 17 33 0,0 16 7 16,0 4-29-16,0 0-40 15,0 12-17-15,0 45-7 16,-5 35-1-16,-8 30 4 16,-1 16 3-16,6 4-6 15,4-8 1-15,1-15 0 16,3-23 1-16,0-20 3 16,0-17 6-16,0-23-9 15,0-14-3-15,3-15-2 16,1-4 1-16,2-3-38 15,-1 0 6-15,-3-6 20 16,3-6 8-16,-5-1 5 16,0 12 2-16,0 1 5 0,0 0 1 15,0 0 13 1,0 0-7-16,0 0-14 0,0 0-7 16,0 0-5-16,0 0 2 15,7 0 4-15,1 1 6 16,1 6 0-16,-2-1 1 15,2-4-1-15,-3-2 0 16,1 0 0-16,2 0 1 16,4 0 2-16,8-16-3 15,3-9-6-15,10 1 2 16,-1 3-3-16,1 8-3 16,1 6 1-16,-4 7-8 0,-4 0-3 15,0 0 6 1,-3 1 9-16,-2 11 1 0,1 2 1 15,-6-2 3-15,-1-4 1 16,-5-1-1-16,-5-5 0 16,0-2 1-16,-6 0 0 15,0 0-1-15,0 0-2 16,2-5-13-16,2-21-3 16,-2-8-16-16,0-1 6 15,-2 2-17-15,0 3 16 16,0 7 6-16,-8 6 19 15,-8 7 4-15,-2 8 2 16,0 2 3-16,7 0 17 16,-2 0-22-16,4 0 5 15,0 10 7-15,2 14-4 0,5 6 4 16,2 4 14 0,0 2-4-16,20-2-12 0,20-2 6 15,7-10 4-15,7-9-6 16,8-12-6-16,14-1-8 15,-43-8-5-15,7-11-206 16</inkml:trace>
  <inkml:trace contextRef="#ctx0" brushRef="#br1" timeOffset="13523.24">23341 4953 710 0,'0'0'86'0,"0"0"-34"16,0 0 52-16,0 0 24 15,0 0-15-15,0 0-14 0,-9-80-36 16,9 121-58-16,0 29-3 15,0 25 62-15,0 15-11 16,0 8-13-16,0 1-22 16,0-4-2-16,-9-11 3 15,2-10-16-15,5-12-3 16,2-17-99-16,0-16-82 16,0-49-205-16,4-1-139 15</inkml:trace>
  <inkml:trace contextRef="#ctx0" brushRef="#br1" timeOffset="13694.52">23512 5736 946 0,'0'0'160'0,"0"0"-160"16,0 0-5-16,0 0 5 16,0 0 11-16,9 106 26 15,-9-76-22-15,0-9 3 16,0-9-9-16,0-8-9 15,0-4-47-15,0-10-163 16,0-16 37-16</inkml:trace>
  <inkml:trace contextRef="#ctx0" brushRef="#br1" timeOffset="14007.13">23582 5129 905 0,'0'0'67'15,"115"-137"-67"-15,-35 68-29 16,3-7 24-16,-10 3 5 16,-17 10 21-16,-20 24 30 15,-18 15 51-15,-9 16-54 16,-9 8-1-16,0 0 49 16,0 0-2-16,0 24-24 15,-11 32-43-15,-14 33-18 16,-2 23 16-16,2 12 15 15,8 9-4-15,3-1-7 0,10-4-10 16,4-12-13 0,0-16-2-16,0-18-4 0,18-15 0 15,2-17-1-15,0-18-138 16,-9-18-22-16,-11-14-228 16,0-14-202-16</inkml:trace>
  <inkml:trace contextRef="#ctx0" brushRef="#br1" timeOffset="14160.62">23675 5617 866 0,'0'0'151'16,"76"-103"-151"-16,13 48-27 0,9-1 18 16,-1 5 8-1,-9 6-53-15,-68 42-112 0,-7 3-172 16</inkml:trace>
  <inkml:trace contextRef="#ctx0" brushRef="#br1" timeOffset="15141.6">24290 5641 545 0,'0'0'120'0,"0"0"-74"15,0 0-38-15,0 0 29 16,118 70 24-16,-90-78 38 0,-3-14-16 15,-7-5-44 1,-7 1-26-16,-9 2-5 0,-2 4 0 16,0 6 2-16,-21 10 0 15,-10 4 42-15,-8 0-25 16,1 2-20-16,7 16 1 16,6 0 9-16,10-2-5 15,9 0 2-15,6 1-10 16,0 3-4-16,11-1 0 15,20-2 0-15,9-1 0 16,5-7-3-16,-3-4 3 16,-2-2 1-16,-7-3 0 15,-6 3 1-15,-9-3-2 16,-7 0 1-16,-7 0-1 16,-4 0 22-16,0 0 6 0,0 0 14 15,0 0 14 1,0-18-22-16,0-6-31 0,0-2-3 15,8-1-5-15,7 4-28 16,9-1-46-16,10 2-5 16,5 2-16-16,4 6 3 15,-3 1 16-15,-4 7 43 16,-9 2 27-16,-9 4 10 16,-10 0 1-16,-5 0 36 15,-3 2 30-15,0 19 17 16,0 2 18-16,-13 2-49 15,-1-6-20-15,5-5 6 16,5-6-11-16,2-3-18 0,2-4-7 16,0 2-2-16,0 0-3 15,0-3 3-15,8 0 1 16,5 0-1-16,3 0-1 16,-1 0-2-16,-5 0-15 15,-4 0 14-15,-3-1 3 16,-3 1 1-16,0 0-2 15,2 0-5-15,0 0-8 16,4 3 6-16,1 18 9 16,3 3-3-16,0-1-1 15,6-2 0-15,2-5 3 16,2-10-2-16,-1-6 2 16,8 0-2-16,2-19 3 15,10-20 21-15,3-16-9 0,2-9-7 16,-3-10 1-16,-4-10 8 15,-5-8-8-15,-3-4 4 16,-2-7 1-16,-6-4-9 16,-3-8 1-16,-5 5-1 15,-5 11 19-15,-6 18 6 16,-2 30 19-16,0 21 2 16,0 17 14-16,0 10-3 15,0 3-29-15,0 0-23 16,0 3-2-16,0 47 3 0,-10 37-4 15,-9 31 3 1,-4 11 3-16,3-6-4 0,7-14-6 16,9-23 0-16,4-15 0 15,0-21 0-15,0-8-33 16,0-10-54-16,0-5-89 16,0-27-130-16,-7 0-207 15</inkml:trace>
  <inkml:trace contextRef="#ctx0" brushRef="#br1" timeOffset="15708.18">25174 5438 83 0,'0'0'981'0,"0"0"-943"16,0 0-38-16,0 0-8 0,0 0 8 15,0 0 24-15,0 0 37 16,23 72-7-16,1-66-19 15,3-4-9-15,2-2-1 16,2 0 3-16,1 0-14 16,5-9-7-16,5-10-1 15,3-1-2-15,2-2-2 16,-7 6-1-16,-6 4-1 16,-7 8-1-16,-8 4 1 15,-5 1-2-15,-5 28 2 16,-5 3 54-16,-4-1 1 15,0-4-9-15,0-4-17 0,0-8-20 16,6-3-6-16,4-1-2 16,3-8 0-16,3 1 1 15,1-4 4-15,4 0-1 16,3 0 16-16,0 0-19 16,5-12 0-16,2-7-1 15,10-1 0-15,-3-3-1 16,-3 4-3-16,-6 8 3 15,-11 5-2-15,-9 4 2 16,-2 2-5-16,-1 0 5 16,-4 0-1-16,2 0 1 15,-4 0 1-15,4 0 0 16,-4 0 1-16,2 0 1 0,0 0 3 16,-2 0 1-1,2-2 0-15,5-4-6 0,9-8 2 16,7-10-3-16,11-11-31 15,4 0-87-15,2-1-77 16,-27 25-154-16,-3 5-162 16</inkml:trace>
  <inkml:trace contextRef="#ctx0" brushRef="#br1" timeOffset="16023.34">26562 5307 530 0,'0'0'580'15,"0"0"-568"-15,0 0-12 16,0 0 3-16,0 0 34 0,0 0 40 16,97 16 29-1,-82-37-45-15,3-5-42 0,-7-1-15 16,-7 1 0-16,-4 2-3 16,0 6-1-16,-8 4 0 15,-17 10 0-15,-4 4 3 16,-7 0 6-16,1 13 1 15,-1 17 20-15,9 7 14 16,14 4 26-16,13 4-16 16,0 4-24-16,24-1-11 15,28-13-2-15,6-10-7 16,6-13-1-16,1-12-9 16,2 0-16-16,1-6-87 0,-45-10-180 15,-5-1-303 1</inkml:trace>
  <inkml:trace contextRef="#ctx0" brushRef="#br1" timeOffset="16957.48">15005 7510 659 0,'0'0'222'15,"0"0"-159"-15,-4 146-46 16,4-95-1-16,2-14 12 16,14-15 40-16,1-14 12 15,10-8-37-15,7-4-16 16,9-40 16-16,3-19-43 16,1-8 0-16,-9-5-13 15,-9 7 10-15,-12 11 3 16,-7 16 1-16,-6 12 2 15,-4 16 17-15,0 10 52 16,0 4 0-16,0 0-20 16,0 12-8-16,0 42-12 15,0 28-17-15,0 23-2 16,0 11 1-16,0-2-6 0,-4-3-8 16,-4-7 2-16,4-10 0 15,-3-13 6-15,-1-20-7 16,1-19-1-16,2-17-31 15,5-19-78-15,-2-6-20 16,2 0-72-16,-2-21-196 16</inkml:trace>
  <inkml:trace contextRef="#ctx0" brushRef="#br1" timeOffset="17640.64">15541 7874 815 0,'0'0'161'0,"0"0"-101"16,-41 108-10-16,10-49 60 15,11-12-17-15,6-9-10 16,14-13-42-16,0-11-36 16,9-7-4-16,22-7-1 15,8 0 0-15,3-25-10 16,-2-9 3-16,-4-3-14 15,-10 6-20-15,-8 7-4 16,-11 6 29-16,-7 3 16 16,0 6 1-16,0 1 3 15,-15 4-1-15,-10 2 18 0,-2 2 0 16,0 0 2-16,8 0 15 16,5 0-11-16,9 0-8 15,5 0-18-15,0 0-1 16,5 0-8-16,26 0 8 15,11 0-1-15,7-7 1 16,3-1 0-16,-4 7 1 16,-5 1 0-16,-7 0-1 15,-9 0 0-15,-3 22 0 16,-9 6 0-16,-4-1 1 16,-3-2 0-16,-2-5 0 15,3-9-1-15,3-5 0 16,3-6-2-16,9 0 2 0,5 0 3 15,3-17-3-15,-1 1 1 16,-7 4-2-16,-6 5 1 16,-8 6 0-16,-2 1-5 15,1 0 2-15,1 0 3 16,9 0 0-16,3 0 0 16,5 6 0-16,4-6 0 15,-5 0 1-15,-3 0-1 16,-7 0 2-16,-8 0 0 15,-3 0 1-15,-5 0 24 16,0 0 33-16,0 0 46 16,0-5-26-16,0-6-45 15,6-11-28-15,10-13-7 0,15-5-7 16,11 3-70-16,-21 23-99 16,-4 7-155-16</inkml:trace>
  <inkml:trace contextRef="#ctx0" brushRef="#br1" timeOffset="18089.78">17652 8021 700 0,'0'0'196'0,"0"0"-82"15,0 0-89-15,0 0 6 16,0 0 0-16,0 0 50 15,5 24-12-15,6-6-19 16,-2 0 3-16,0-4 6 16,-3-4-20-16,-1-4-19 15,-2-6-5-15,-3 0 0 0,4 0 15 16,5-4 56-16,4-24-37 16,9-10-30-16,5-6-10 15,2 1-4-15,2 2-3 16,0 0-2-16,3 7 0 15,-1 2-46-15,-2 8-57 16,0 12-70-16,-23 12-95 16,-6 0-183-16</inkml:trace>
  <inkml:trace contextRef="#ctx0" brushRef="#br1" timeOffset="18563.12">18082 7957 438 0,'0'0'406'0,"0"0"-314"0,0 0-67 15,0 0 1-15,0 0 70 16,0 0 3-16,100 68-17 16,-73-96-36-16,4-11-26 15,-4-6-17-15,-2-4-3 16,-7 3-25-16,-9 6-5 16,-7 11 17-16,-2 8 11 15,0 9 2-15,-16 9 6 16,-6 3-4-16,-2 3-2 15,-3 24 3-15,2 8 15 16,3 7-10-16,6 1-3 16,10-2 5-16,6-7 2 15,0-5-10-15,31-14-2 16,13-6 4-16,12-9 1 0,13-3 6 16,7-27-9-16,-3-6-2 15,-4 5-1-15,-11 3-4 16,-15 6 2-16,-9 9 2 15,-11 5-1-15,-2 4 2 16,-7 4-4-16,-6 0 0 16,-6 0-1-16,-2 6 5 15,0 15 5-15,0 4 20 16,-16 6-13-16,-17 6-3 16,-9 2 4-16,-5 1-4 15,-2 0-7-15,10-9 0 0,9-6-2 16,17-10-2-1,13-10-57-15,0-5-201 0,8 0-467 16</inkml:trace>
  <inkml:trace contextRef="#ctx0" brushRef="#br1" timeOffset="20940.21">19074 7881 414 0,'0'0'43'0,"0"0"-23"16,0 0 53-16,0 0 31 15,0 0-6-15,0 0-12 16,-20 44 41-16,31-38-47 16,9-5-33-16,4-1 14 15,7 0 11-15,4-4-13 16,-2-20-32-16,-2-3-8 0,-7-7-11 15,-6 1-5-15,-9 3-3 16,-7 6-4-16,-2 8 4 16,0 6 3-16,0 2 1 15,-9 6-3-15,-8 2 4 16,-3 0 2-16,-3 0 0 16,-2 18-2-16,2 10-5 15,2 5 2-15,7 2-1 16,8 3 1-16,6-3 1 15,0-4-3-15,0-4-1 16,25-11 1-16,10-6 0 16,10-10 1-16,4 0-1 0,4-6-1 15,-3-16-4 1,-6-3 2-16,-9 1-8 0,-6 3 1 16,-8 0 0-16,-8 3 0 15,-7 5 4-15,-3 4 6 16,-3 4 0-16,0 2 5 15,0 3 1-15,-3 0 6 16,-12 0 19-16,-3 0-20 16,-2 19-10-16,2-2 0 15,7 5-1-15,7 0 0 16,4 1-1-16,0-1 0 16,7-4-1-16,19-6 2 0,8-6 0 15,1-6-1 1,-4 0 0-16,-2 0-1 0,-6 0-10 15,-1-14 10-15,-2-3-11 16,-4 1-13-16,-1 0-7 16,-4 2 11-16,1-1-9 15,-4 0 12-15,1 4-3 16,-2 4 6-16,-4 5 7 16,-3 2 9-16,0 0 3 15,0 0 37-15,0 0-9 16,0 0-2-16,0 0-5 15,0 0-1-15,0 0-11 16,0 0-5-16,0 0 0 16,0 6 1-16,0-2 3 15,0 2 10-15,0-2 1 0,-6 3-7 16,4-4-8-16,-2 3 2 16,0-1 5-16,-1 0-2 15,3-1-6-15,2-2-1 16,-2 1-3-16,2-2 0 15,0-1 1-15,0 0-1 16,0 0 1-16,0 0-1 16,0 0 0-16,0 0 0 15,0 0-1-15,0 0 0 16,0 0 2-16,0 0-1 16,0 0 3-16,0 0-3 15,0 0 2-15,0 0 0 0,0 0 0 16,0 0 0-16,0 0 2 15,0 0 1-15,0 0 2 16,0 0-3-16,0 0 0 16,0 0-4-16,0 0 0 15,0 0 2-15,-2 0 0 16,2 0 2-16,0 0 1 16,0 0-1-16,0 0 0 15,-2 0 2-15,-1 0-8 16,-4-7-2-16,0-3-3 15,-1-1 2-15,-1 2 3 16,0-1-1-16,-2 3-3 16,0 1-11-16,-1 1 6 15,-1 0 4-15,2 4-3 16,0 1-1-16,-2 0 8 0,-3 0-4 16,3 0 2-16,-3 11-2 15,3 2 3-15,3-2 2 16,4 4 0-16,4 2 0 15,2 0-2-15,0 0 2 16,0 2-2-16,0-6 1 16,4 2 0-16,14-7 0 15,7-2 1-15,4-4 0 16,0-2 0-16,0 0 4 16,-1-2 0-16,-3-18-3 15,2-2-1-15,-1-5 1 16,-1 4-1-16,-8 3-4 0,-5 9 3 15,-8 7 1-15,-1 4 1 16,-3 0 2-16,0 0-1 16,0 0 6-16,0 0 0 15,0 0-8-15,0 0-2 16,0 8-2-16,4 5 3 16,7-4 0-16,5 1 0 15,2-1 0-15,1-5 2 16,2 0-1-16,-4-1 1 15,1 0-1-15,-5 0 1 16,-3 2 0-16,-4-4-1 16,-1 3 1-16,-3 0-1 15,0-1 0-15,0-3 0 0,-2 0 1 16,0 0 0-16,0 0 4 16,0 0 0-16,0 0 8 15,0 0-1-15,0 0 21 16,0-3-24-16,0-6-9 15,0-4 0-15,0-5-11 16,4-1-13-16,19-8-22 16,10 4-16-16,10-4 1 15,4 5-6-15,4 2 3 16,-2 6 22-16,-4 2 23 16,-8 2 14-16,-14 6 2 15,-10 2 2-15,-9 2 1 0,-4 0 5 16,0 0 29-1,0 0 29-15,-17 15-32 0,-6 0-22 16,3 3-3-16,9-4 16 16,3 2-18-16,8 4-4 15,0 4 0-15,0 2 0 16,6 2-1-16,17-1 1 16,3-10 1-16,3-7-1 15,3-7-1-15,5-3 1 16,5-17 9-16,5-29-4 15,2-12 5-15,0-16-10 16,0-8 4-16,-8-10-1 16,-6-4 1-16,-10-1 6 0,-14 7 1 15,-11 9 26 1,0 14 15-16,-7 14 14 0,-18 19 2 16,5 11 17-16,5 16-31 15,8 6 19-15,3 1-14 16,1 0-43-16,-4 29-16 15,-5 31-1-15,-2 29 0 16,3 21 1-16,2 10 2 16,5 7-1-16,1-5 1 15,3-18-1-15,0-21 2 16,0-30-2-16,14-18 0 16,-1-15 0-16,-2-12 0 0,0-4 2 15,-4-4-2 1,0 0 2-16,2 0 9 0,2-18-3 15,2-9-2-15,5-4-4 16,-2-2-1-16,-1 11-1 16,-1 6-2-16,-3 9 1 15,2 2-1-15,5 3-2 16,9 2-1-16,6 0 2 16,9 0 1-16,12 0-1 15,8 14-8-15,14 2-112 16,10-3-119-16,-49-12-133 15,-4-1-518-15</inkml:trace>
  <inkml:trace contextRef="#ctx0" brushRef="#br1" timeOffset="22406.22">23027 7461 797 0,'0'0'133'15,"0"0"-85"-15,0 0-19 0,0 0 38 16,0 0 15-16,-116 131 6 16,87-77 1-16,6 0-36 15,12-5-16-15,9-12-26 16,2-7-5-16,0-10-6 15,18-9 0-15,8-9 0 16,10-2 0-16,3-8-4 16,-2-22 2-16,-1-1-2 15,-7 1-1-15,-7 6 1 16,-11 5 2-16,-4 12 2 16,-7 3 1-16,0 4-1 15,0 0 0-15,0 0 0 0,0 0 0 16,0 15 0-16,0 12 5 15,9 1 0-15,8-1-5 16,8-10-1-16,8-7-21 16,5-8-33-16,7-2-27 15,4 0 22-15,0-22-39 16,-5-6-25-16,-7 0-27 16,-11 2 62-16,-10 4 52 15,-10 4 34-15,-6 1 3 16,0 6 45-16,0 1 27 15,-4 3 21-15,-9 4 26 16,-1 3-29-16,-1 0-13 16,-3 0-47-16,5 20-13 15,1 10-11-15,3 6 1 0,5 5-3 16,4 2-4-16,0-2 0 16,2-15 0-16,15-8-3 15,6-15 1-15,4-3-6 16,2-10 7-16,6-34-2 15,3-20 1-15,3-14-10 16,-1-12-15-16,-3-13 9 16,3-5 8-16,-1-12-35 15,-6-7 21-15,-8 9 24 16,-15 14 1-16,-10 24 8 16,0 30 49-16,0 21 32 0,0 15 39 15,-4 10-49 1,2 4-3-16,2 0-34 0,-2 15-33 15,-10 47-8-15,-7 36 3 16,-4 29 11-16,5 7-7 16,7-2-4-16,7-9-3 15,4-12-2-15,0-18 0 16,2-23 0-16,27-23-47 16,13-22-109-16,-20-25-49 15,5-16-207-15</inkml:trace>
  <inkml:trace contextRef="#ctx0" brushRef="#br1" timeOffset="22811.2">24276 7503 747 0,'0'0'332'0,"0"0"-299"16,0 0-30-16,0 0 43 15,0 0 44-15,-120 66 10 16,103-19-58-16,10 0-7 15,7-3-27-15,0-4-7 16,9-15 0-16,18-9-1 16,6-11 0-16,7-5 6 15,2-11-1-15,3-28-5 16,-1-18 0-16,-5-11-1 16,-6-8-3-16,-8-7 3 15,-8-2-3-15,-11-6-4 0,-3-4 8 16,-3 6 3-16,0 8 0 15,0 23 5-15,-9 20 37 16,-2 22 21-16,7 10 37 16,2 6-27-16,2 0-30 15,-6 13-33-15,-2 50-10 16,-5 38-3-16,-1 26 3 16,1 14 0-16,6-5-1 15,4-11-2-15,3-21 1 16,0-24-2-16,10-27-72 15,1-53-218-15,-3-7-506 16</inkml:trace>
  <inkml:trace contextRef="#ctx0" brushRef="#br1" timeOffset="23690.45">24760 7784 759 0,'0'0'135'0,"0"0"-123"16,0 0-9-16,0 0 7 16,0 0 32-16,0 0 31 15,107-112-39-15,-89 72-20 16,-10 1-8-16,-8 9-2 15,0 5 8-15,0 3-7 16,-15 5-1-16,-3 7 0 16,-1 6 27-16,-4 4 14 15,3 0-17-15,0 0-9 0,4 3-3 16,5 8 1-16,2 0-6 16,5 1-3-16,1-2-5 15,3 1-2-15,0 2 0 16,0-6-1-16,0-1 1 15,0 3 1-15,0-5 0 16,0 2 2-16,0-1 6 16,5-1 3-16,-1 1-7 15,-1-1 0-15,-3-4 3 16,2 0 5-16,-2 0-1 16,0 0 1-16,0 0 2 15,0 0-2-15,0 0-5 0,0 0 6 16,0 1-5-1,0 5-1-15,0 3-4 0,2 1 1 16,1 4-1-16,-1 0 1 16,2 0-6-16,-2-4 3 15,0-2 1-15,1-4-3 16,-1-1 1-16,-2-2-1 16,0-1 4-16,0 0 27 15,0 0 2-15,0 0-14 16,0 0-4-16,0 0 2 15,0 0 24-15,0-6 16 16,0-16-37-16,0-1-15 16,2-7-6-16,0 4 3 0,0 5 3 15,3-4 1 1,8-3-7-16,8-3-1 0,10-5-3 16,13-5-16-16,8 4-60 15,-2 5-65-15,-2 11-22 16,-7 7-38-16,-31 14-140 15,-6 0-180-15</inkml:trace>
  <inkml:trace contextRef="#ctx0" brushRef="#br1" timeOffset="24490.62">25083 7606 628 0,'0'0'74'0,"0"0"-51"15,0 0 25-15,0 0 41 16,0 0 53-16,0 0-38 16,109 24-43-16,-67-61-32 15,-3-3-17-15,-6 3-4 16,-11 2-2-16,-10 7-2 16,-10 6 1-16,-2 2 5 15,0 2-3-15,-7 3 12 16,-15 0 4-16,-1 5 2 15,-4 6 8-15,6 4 16 16,-2 0-33-16,5 2-16 0,5 16 0 16,1 6-6-1,8 8 6-15,4 4 0 0,0 5 0 16,2-4 0-16,21-1-2 16,3-9 2-16,1-5 0 15,0-8 0-15,4-8 0 16,5-6 1-16,10 0 2 15,10-16-3-15,6-20-6 16,3-3-19-16,-9 2-15 16,-11 2-2-16,-12 9 13 15,-13 7 25-15,-6 8 3 16,-6 1 2-16,-1 4 1 16,-3 4 7-16,-1 2-1 15,-3 0 6-15,2 0 8 0,0 0-4 16,3 17 7-16,-3 4 10 15,-2 1-21-15,0 4-7 16,0 0 19-16,0 1 3 16,-4 1-13-16,-10 0-11 15,-1-6-1-15,3-6-2 16,5-7 1-16,3-8-2 16,4-1-1-16,0 0-11 15,0 0-29-15,20-17-1 16,22-12 41-16,14-9 2 15,7 0-2-15,-1 3 0 16,-2 8-2-16,-6 4 0 16,-8 11 2-16,-8 6-1 0,-11 5 1 15,-11 1-1-15,-5 0 1 16,-7 0 0-16,-4 4 7 16,0 13 25-16,0 5 20 15,-4 3-24-15,-17 2-8 16,0-3-8-16,-2 0 1 15,3-5-3-15,9-9-6 16,2-4-3-16,9-4-1 16,0-2-52-16,0 0-59 15,0 0-64-15,2 0-91 16,9 0-27-16</inkml:trace>
  <inkml:trace contextRef="#ctx0" brushRef="#br1" timeOffset="25211.06">26284 7550 610 0,'0'0'200'0,"0"0"-124"16,0 0-65-16,0 0 102 16,0 0-18-16,0 0-3 15,124-67-24-15,-99 41-10 16,2-3-42-16,-5 0-8 16,-4-3-1-16,-4 1-2 15,-10 8-3-15,-4 2-1 16,0 8 0-16,0 8 1 15,-18 5-2-15,-6 0 0 16,-3 1 2-16,0 21 6 16,5 6-8-16,2 6 0 15,8 4-1-15,4 1 0 0,8 3 0 16,0-7-1 0,6-6-20-16,26-14-63 0,7-15-22 15,11 0-41-15,6-15 90 16,0-14 2-16,-4 1 0 15,-9 2 9-15,-12 6 34 16,-6 3 13-16,-12-2 11 16,-4 5 19-16,-5 3 3 15,-4 0 25-15,0 5 42 16,0 2-31-16,0 2 18 16,-4 2 5-16,-5 0-32 15,0 2-42-15,-2 22-12 0,0 6-3 16,4 4 1-16,5 4-4 15,2-8 2-15,0-5-1 16,20-13 2-16,9-10 2 16,6-2 34-16,4-13 32 15,3-24-14-15,-5-13-25 16,-1-9-23-16,-5-6 1 16,-6-14 2-16,-5-11-6 15,-3-8-5-15,0-2 2 16,-7-2-3-16,0-8 0 15,-4 8 1-15,-6 10-1 16,0 22 0-16,0 26 24 16,0 20 67-16,0 14-35 0,0 6 6 15,0 4-37-15,0 7-7 16,-4 51-18-16,-10 29 0 16,-1 31 11-16,-1 12 0 15,7 1-9-15,5-9 3 16,4-18-4-16,0-20 0 15,0-19-1-15,11-13-39 16,11-10-78-16,-13-42-120 16,7 0-184-16</inkml:trace>
  <inkml:trace contextRef="#ctx0" brushRef="#br1" timeOffset="26073.69">27848 6569 428 0,'0'0'816'0,"0"0"-738"15,0 0-78-15,0 0-24 16,96-112 21-16,-27 87 3 16,5 6 18-16,-6 6 11 15,-7 13-3-15,-12 0-6 16,-18 14 2-16,-18 25-3 16,-13 11 43-16,0 8-4 0,-25 4-38 15,-10 0-10-15,-3-2-10 16,3-2-30-16,4 0-27 15,4 3-53-15,22-45-95 16,1 5-194-16</inkml:trace>
  <inkml:trace contextRef="#ctx0" brushRef="#br1" timeOffset="26231.27">28118 7433 1230 0,'0'0'220'16,"0"0"-160"-16,0 0-47 15,0 0 85-15,0 0-23 0,0 0-39 16,2 45-36 0,2-45-31-16,19 0-139 15,-10-4-113-15,3-13-172 0</inkml:trace>
  <inkml:trace contextRef="#ctx0" brushRef="#br1" timeOffset="27173.62">31384 4542 617 0,'0'0'117'16,"0"0"-109"-16,-9 168-3 16,-17-81 1-16,-8 5 14 15,-9 3 29-15,-5 0 48 16,-12-1-12-16,-5 5-26 15,-2-4-9-15,0-2-9 16,2-6-11-16,3-14 18 16,2-12-4-16,5-11-9 0,1-10-13 15,7-14-6-15,7-6-2 16,7-9-10-16,8-8-2 16,5-3-2-16,4 0-27 15,8-8-40-15,-2-23-70 16,10 12-154-16,0-6-90 15</inkml:trace>
  <inkml:trace contextRef="#ctx0" brushRef="#br1" timeOffset="27441">30605 5376 257 0,'0'0'499'0,"0"0"-468"0,-12 110-18 15,-17-35 27-15,-5 6 22 16,3-6 32-16,2-1-3 16,8-6-3-16,5-5-19 15,9-10-27-15,7-8-10 16,0-11-5-16,9-9-13 16,22-8-4-16,20-13-2 15,16-4 1-15,22-14 16 16,21-30-8-16,9-14-17 15,11-13-34-15,-88 39-118 16,-8 0-244-16</inkml:trace>
  <inkml:trace contextRef="#ctx0" brushRef="#br1" timeOffset="30076.31">31654 2807 668 0,'0'0'411'16,"0"0"-371"-16,0 0-40 16,0 0 0-16,-98 131 10 15,65-62 39-15,6 3 6 16,9 1-25-16,7-6-19 15,9-12-10-15,2-13 1 16,0-12-2-16,6-12 0 16,19-11 0-16,6-7 9 15,9 0 26-15,4-23 0 0,3-11-17 16,-3-10-11 0,-1-6-4-16,-5-7-2 0,-3-10 2 15,-3-9-2-15,-1-9 2 16,-2-9-3-16,-5-2 2 15,-3-4 1-15,-8 1-2 16,-7 11 1-16,-6 14-1 16,0 19 3-16,0 24-4 15,0 15 49-15,0 13 19 16,0 3-29-16,0 0-27 16,0 25-7-16,0 40-2 15,-8 30 21-15,-3 25 2 16,-3 9-16-16,5-1-4 0,1-6-2 15,-2-12-1-15,4-12 1 16,-1-15 10-16,-1-9 23 16,0-15-15-16,6-17 0 15,0-14-14-15,2-18-6 16,0-8-2-16,0-2 0 16,0 0 3-16,0 0 4 15,4-15 4-15,14-4 2 16,-3-3-12-16,-1 5 1 15,-5 8-1-15,-7 3 0 16,0 6-1-16,-2 0-1 16,5 0-4-16,2 0-5 0,6 6 8 15,5 3 1-15,4-1-20 16,2-8-34-16,6 0-18 16,7 0 32-16,6-8-9 15,-3-10 2-15,-2-1 21 16,-14 5 17-16,-8 3 2 15,-9 8 8-15,-3 3 0 16,-4 0 3-16,0 0 16 16,0 0 5-16,0 17 3 15,0 13 13-15,0 13-10 16,0 7-8-16,0 6 6 16,-4 2-3-16,0-2 13 15,1-4-6-15,3-7-17 0,0-10-2 16,0-8 2-16,0-11-2 15,0-9-8-15,0-7-2 16,0 0 1-16,0 0 7 16,0-16 38-16,0-21 18 15,0-20-60-15,0-13-7 16,0-12 0-16,0-12 0 16,0-10 0-16,3 0 1 15,5 14-1-15,3 15-1 16,3 25 1-16,-3 22-1 15,-5 11 0-15,4 10-4 16,-4 4-1-16,3 3 1 0,2 0-4 16,3 3 4-1,-2 21 2-15,-2 8-2 0,-8 10 0 16,-2 2 5-16,0 2 4 16,-7-2-4-16,-15-5 0 15,0-8 0-15,-3-6-14 16,10-12-23-16,3-4-35 15,12-9-44-15,0 0-61 16,0 0-70-16,4-18-179 16</inkml:trace>
  <inkml:trace contextRef="#ctx0" brushRef="#br1" timeOffset="30572.88">32857 2976 538 0,'0'0'213'16,"0"0"-138"-16,0 0-6 16,0 0 43-16,0 0-3 15,0 0-11-15,-33 50 5 16,4-12-27-16,-3 4-15 15,6-2-6-15,9-9-14 16,7-8-16-16,5-10-2 16,3-7-11-16,2-6-10 0,0 0 1 15,0 0 0 1,13-17 5-16,18-15-6 0,3-4-1 16,-3 0-1-16,-6 2 1 15,-7 8-1-15,-3 8 0 16,-3 5 1-1,-10 9-1-15,0 4 0 0,-2 0-1 16,0 0 1-16,0 0-5 16,2 4 4-16,0 27 1 15,0 8 23-15,-2 14-8 16,0 7-7-16,0 1-2 16,0-3-4-16,-4-7-2 0,-2-7 0 15,1-7-3 1,2-9-53-16,-1-9-76 0,-3-9-51 15,1-10-182-15,-1 0-248 16</inkml:trace>
  <inkml:trace contextRef="#ctx0" brushRef="#br1" timeOffset="30902.1">32634 3571 489 0,'0'0'213'15,"0"0"-190"-15,0 0-12 16,0 0 115-16,0 0 64 16,0 0-41-16,78-4-45 15,-38-8-50-15,7 2-17 0,4-1-10 16,10-4 9 0,-4 3 4-16,6 1 3 0,-6 4 4 15,-12 3-21-15,-11 4 4 16,-12 0-4-16,-15 0 3 15,-3 0 0-15,-4 0-8 16,0 0 12-16,0 0 8 16,0 0 2-16,0 0-16 15,0 0-16-15,0 0-10 16,0 0-1-16,0 0-34 16,0 0-67-16,0 11-116 15,-9-2-102-15,-7-1-255 0</inkml:trace>
  <inkml:trace contextRef="#ctx0" brushRef="#br1" timeOffset="36256.43">12285 10690 719 0,'0'0'193'0,"0"0"-124"15,0 0-53-15,0 0 36 16,0 0 38-16,0 0 10 16,0 0-22-16,0 0-20 15,7-6-21-15,-5 6-8 16,-2 0-8-16,0 0 4 16,0 0 10-16,0 0-2 15,2 0-7-15,-2 0-10 16,0 0 3-16,0 0-6 15,0 0 10-15,0 0-5 16,0 0-2-16,0 0-5 0,0 0 5 16,0 0-2-16,0 0 1 15,0 0-5-15,2 0-4 16,-2-2-3-16,2 2-1 16,10-2-2-16,13 2 0 15,15 0 0-15,15-4 3 16,10-3 2-16,2 0-1 15,-5-4-4-15,-6 2 4 16,-8-1-4-16,-9 2 4 16,-6 2-4-16,-11 1 6 15,-4 1-4-15,-9 4 1 16,-5 0-2-16,-4 0 0 16,0 0 19-16,0 0 22 15,0 0-9-15,0 0-1 0,0 0 1 16,0 0-9-1,0 0 1-15,0 0-4 0,0 0-6 16,0 0-9-16,0 0-6 16,0 0 0-16,0 0 0 15,0 0 0-15,0 0-57 16,0 0-122-16,0 0-166 16,0 6-327-16</inkml:trace>
  <inkml:trace contextRef="#ctx0" brushRef="#br1" timeOffset="38241.18">14587 10190 585 0,'0'0'157'0,"0"0"-90"15,0 0-29-15,0 0 80 16,0 0 17-16,0 0-28 16,0-47-12-16,0 47-42 15,0 0-19-15,-2 0-12 16,-3 0-10-16,-2 0-3 15,1 0 8-15,1 0 6 16,3 0-4-16,2 0-1 16,0 0-3-16,0 0-2 15,0 0-5-15,0 0-2 16,0 0-1-16,0 0 2 16,0 0 2-16,0 0 9 0,0 0-2 15,0 0 3 1,0 0-7-16,0 0-4 0,0 0-3 15,0 1-3-15,-2 23-2 16,-5 20 0-16,0 23 0 16,1 17 2-16,1 4 0 15,1 0-2-15,4-12 2 16,0-13-2-16,0-21-1 16,0-18 0-16,6-17 0 15,17-7-2-15,10-19-4 16,3-31-13-16,6-17-35 15,1-5 20-15,-6 5 10 16,-1 12 5-16,-7 16 4 16,-2 22-1-16,-3 17 2 15,-2 0-9-15,-2 30-7 16,3 0-4-16,-6-4-12 0,1-8-14 16,1-12 43-16,-2-6 12 15,6-13-18-15,-6-34-3 16,-1-13 10-16,-12-8 11 15,-4-8-11-15,0-3 15 16,-22 1 2-16,-12 0 15 16,-3-2 20-16,1 2-3 15,11 7-1-15,15 15 8 16,10 20 10-16,2 10-36 16,35 8-13-16,11 10 0 15,7 8 4-15,5 0 6 16,-2 44 6-16,-2 24 8 0,-5 24 39 15,-13 20-27-15,-13 9-18 16,-10 1-5-16,-9-8-3 16,-6-15 5-16,0-23 9 15,0-18 8-15,0-16-16 16,0-11-4-16,2-13-6 16,2-6-3-16,-2-9-3 15,0-3 1-15,-2 3-1 16,0-3 0-16,2 0-1 15,9 0-1-15,5-12 2 16,5-16 15-16,6-4-12 16,-2 4 0-16,-2 7-3 15,-8 9 0-15,1 8-2 16,-1 4 0-16,3 0-4 0,5 0 6 16,3 14 0-16,-2 6-1 15,-1-2 1-15,-1 0 0 16,0-4 0-16,1-4-1 15,1-3-2-15,-3-3-26 16,2-4-30-16,2 0-50 16,0 0-25-16,4-15-55 15,-21 3-112-15,1-1-79 16</inkml:trace>
  <inkml:trace contextRef="#ctx0" brushRef="#br1" timeOffset="40442.46">16040 10509 642 0,'0'0'129'15,"0"0"-81"-15,0 0 17 16,0 0 99-16,0 0-38 15,0 0-9-15,0 0-29 16,12-60-22-16,-16 60-17 0,-9 0-12 16,-1 19-32-1,1 4-5-15,2 1 4 16,6-2-3-16,5-3-1 0,0-6-2 16,0-3-2-16,16-10 4 15,13 0-3-15,5-4 1 16,-1-21 2-16,-2-6-9 15,-4 1-14-15,-7 6 8 16,-7 4 11-16,-4 7 2 16,-7 6 2-16,-2 6 1 15,0 1 2-15,0 0-1 16,0 0 1-16,0 0-1 16,0 0-2-16,0 8-8 15,0 22-3-15,0 9 10 0,0 7 0 16,0-1 1-16,25-11-25 15,6-14-21-15,2-17 29 16,1-3 6-16,-1-25 8 16,-2-24 2-16,3-14 1 15,-1-18 2-15,8-12-1 16,1-8 1-16,-2-4 9 16,-4 7 0-16,-10 6 5 15,-6 4 4-15,-9-1 2 16,-6 0 1-16,-5 8-3 15,0 15 18-15,0 22 1 16,-2 20 20-16,-5 20 14 16,-2 4-8-16,-6 42-52 0,-7 41-13 15,-3 38-2 1,2 23-1-16,4 16 2 0,5 5 0 16,3-12-1-16,5-27-1 15,6-42-39-15,0-37-35 16,4-33-23-16,19-14-25 15,-2-21-95-15,-11-15-151 16,-8 0-166-16</inkml:trace>
  <inkml:trace contextRef="#ctx0" brushRef="#br1" timeOffset="40586.62">16409 10281 346 0,'0'0'593'0,"0"0"-424"15,0 0-152-15,0 0-11 16,0 0 2-16,0 0 23 15,165-117-4-15,-65 75-11 16,10 2-16-16,-68 26-99 16,-6 3-631-16</inkml:trace>
  <inkml:trace contextRef="#ctx0" brushRef="#br1" timeOffset="41305.68">17829 10331 951 0,'0'0'107'16,"0"0"-102"-16,0 0-4 15,0 0 7-15,0 0 100 16,0 0-14-16,-100 1-32 16,68 48-44-16,-1 9-1 15,4 6-4-15,6-4-9 0,13-8-3 16,7-11-1-1,3-15 0-15,0-16-1 0,24-10-1 16,12-8 2-16,9-43 11 16,5-20-6-16,6-17-1 15,0-15-4-15,-4-6 1 16,-8 1-1-16,-9 5 0 16,-10 8 2-16,-7 7 1 15,-13 5 3-15,-5 5-4 16,0 8 3-16,-11 18 4 15,-7 20 56-15,7 16-20 16,3 11 42-16,4 5-34 16,2 5-53-16,-2 46-1 0,-5 32 0 15,3 25 1-15,0 14 4 16,6 3-2-16,0-5 2 16,0-12-3-16,0-15-1 15,10-22 1-15,5-21-1 16,5-21-1-16,5-13 0 15,-1-14 0-15,3-2-12 16,-3-6-19-16,1-22 5 16,-5-4-3-16,-4-4 1 15,-3 4 9-15,-6 8 3 16,-5 4-13-16,-2 9-10 16,0 6-17-16,0 1-44 0,0 2-9 15,0 2-36 1,0 0-24-16,0 0 85 0,0 0-76 15,0 0-217-15</inkml:trace>
  <inkml:trace contextRef="#ctx0" brushRef="#br1" timeOffset="41661.38">18221 10258 527 0,'0'0'171'16,"0"0"-111"-16,0 0-33 15,0 0 30-15,0 0 33 16,0 0 42-16,4 111-27 15,-4-89-35-15,0 2-25 16,0-4-17-16,0 2 2 16,0-4-10-16,0-2-5 15,0-4 9-15,0-6-20 16,0-6-4-16,0 0 0 16,0 0-1-16,0-16-41 15,2-28-74-15,3 16-142 0,-3-4-229 16</inkml:trace>
  <inkml:trace contextRef="#ctx0" brushRef="#br1" timeOffset="41785.62">18192 9984 830 0,'0'0'200'16,"0"0"-200"-16,0 0-72 15,0 0-49-15,0 0-53 16,0 0-135-16</inkml:trace>
  <inkml:trace contextRef="#ctx0" brushRef="#br1" timeOffset="42190.27">18635 10076 741 0,'0'0'159'16,"0"0"-101"-16,0 0-17 15,0 0 34-15,0 0 18 16,-100 127 8-16,62-86-26 15,9 6-38-15,11-1-22 16,9-2-10-16,9-6-3 16,0-8 1-16,0-8-2 15,20-12 0-15,11-10 2 16,8 0 8-16,0-38 21 16,6-23-9-16,4-24-16 15,3-22-3-15,-2-5-4 0,0-4 3 16,-6 1-3-16,-11 3 0 15,-10 6 0-15,-15 8 0 16,-8 20 2-16,0 25 1 16,0 25 0-16,0 19 113 15,0 9-15-15,-2 0-54 16,-9 54-38-16,-9 34-6 16,-6 36 0-16,-3 22 5 15,0 11-4-15,9 4 1 16,13-14-4-16,7-18-2 15,11-30-33-15,11-96-157 16,5-3-151-16</inkml:trace>
  <inkml:trace contextRef="#ctx0" brushRef="#br1" timeOffset="43302">19925 9713 798 0,'0'0'183'0,"0"0"-119"15,0 0-31-15,0 0 51 16,0 0 10-16,0 0-11 16,0 0-39-16,4 30-20 15,-4 64 4-15,0 23 0 16,0 1-25-16,0 0 2 16,-4-7-5-16,4-17 0 15,0-20-20-15,0-22-63 16,0-23-57-16,0-29-208 15,0-13-240-15</inkml:trace>
  <inkml:trace contextRef="#ctx0" brushRef="#br1" timeOffset="43957.2">19794 10282 892 0,'0'0'109'15,"0"0"-109"-15,0 0-4 16,0 0 4-16,120-75 41 15,-57 12 37-15,6-19-15 16,8-18-51-16,4-8-6 16,-1-7-4-16,-17 5-1 15,-19 5-1-15,-22 6 1 16,-20 11 1-16,-2 13-2 16,0 23 13-16,-16 18 45 0,3 20 40 15,0 14-2 1,0 0-25-16,-6 42-35 0,0 32-29 15,-2 33-6-15,9 19-1 16,5 12 5-16,4-2 3 16,3 1-2-16,0-9-2 15,0-20-2-15,0-22 1 16,0-25 2-16,0-28-3 16,5-18-2-16,2-11-2 15,-5-4 0-15,0 0-1 16,2-2-1-16,1-19-2 15,-1 4 6-15,1 3 0 16,-5 10 0-16,2 4 1 0,3 0-2 16,5 0-7-1,11 0-11-15,8 0 17 0,4 0 2 16,3 0 1-16,-1 0-1 16,-1 0-1-16,-3 0 1 15,2-15 1-15,-4-7-1 16,-2-2 0-16,-2-7-7 15,-10 0-31-15,-3 1 7 16,-10 4 23-16,-2 5-1 16,0 4 0-16,0 5 7 15,-9 6 1-15,-9 6 1 16,2 0 3-16,3 0 8 16,4 18 3-16,3 17-9 15,6 8-5-15,0 5 2 0,13-2 0 16,24-6-2-16,19-9 1 15,9-11 0-15,11-12-2 16,-43-8-72-16,-4 0-206 16</inkml:trace>
  <inkml:trace contextRef="#ctx0" brushRef="#br1" timeOffset="44413.48">21777 10149 815 0,'0'0'310'0,"0"0"-196"16,0 0-107-16,0 0-7 16,0 0 0-16,0 0 18 15,0 0 34-15,-13 54 8 16,15-23-33-16,2-3-17 16,0-9 0-16,1-9-4 0,-3-8 4 15,-2-2 3 1,0 0 4-16,0 0 15 0,2-11 23 15,2-14 20-15,4-17-63 16,3-6-8-16,2-2 10 16,5-3-3-16,4 3-6 15,3 8-4-15,4 4-1 16,-1 8-1-16,-1 8 0 16,-2 5-73-16,-3 14-51 15,1 3-88-15,-21 0-174 16,-2 0-138-16</inkml:trace>
  <inkml:trace contextRef="#ctx0" brushRef="#br1" timeOffset="44923.38">22040 10196 368 0,'0'0'244'0,"0"0"-196"16,0 0-38-16,0 0 47 15,0 0 31-15,0 0 77 16,115 36-49-16,-78-74-30 15,-2-3-52-15,-2-6-29 16,-6-2-3-16,-5 8 2 16,-8 1-3-16,-8 8 3 15,-6 6-2-15,0 7 0 16,0 6 4-16,-13 7-5 0,-3 6 10 16,-4 0 10-1,0 6-7-15,-2 21-13 0,1 9-1 16,11 1 4-1,3 5 6-15,7-4-6 0,0-5-2 16,2-8-1-16,23-6-1 16,6-13 0-16,11-6 0 15,5 0 4-15,4-17 1 16,1-7 0-16,1 0-3 16,-4 4-1-16,-4 5-1 15,-8 3 0-15,-7 7 0 16,-10 5 0-16,-7 0-1 15,-9 0-3-15,-2 14 4 16,-2 14 6-16,0 4 6 16,-6 0 8-16,-19 1 6 0,-2-8 6 15,-2 1-12 1,-2-5-14-16,7-3-3 0,4-5-3 16,9-11-1-16,6 1-33 15,5-3-40-15,0 0-94 16,0 0-200-16,12-3-112 15</inkml:trace>
  <inkml:trace contextRef="#ctx0" brushRef="#br1" timeOffset="46240.97">22795 10243 667 0,'0'0'147'0,"0"0"-129"15,0 0-17-15,0 0 66 16,0 0 47-16,114-75-39 15,-90 39 3-15,5-6-46 16,-3 2-19-16,-1 0-8 16,-2 4-4-16,-13 8 4 15,-2 4-4-15,-6 6 2 16,-2 6 1-16,0 2-1 16,0 8 3-16,0 2 0 15,-2 0 16-15,-14 0-7 16,-3 16-14-16,2 12-1 15,-1 5-3-15,5 4 3 16,2 1 0-16,6-2-1 16,5-3 1-16,0-6 0 15,0-5 0-15,20-8 1 0,14-10-1 16,3-4 2-16,6 0 2 16,-1-24 0-16,-4-6 0 15,-3-4-4-15,-6 0-4 16,-4 0-8-16,-11 6 4 15,-7 6 5-15,-5 9 3 16,-2 0 2-16,0 7 1 16,0 4-2-16,0 2 23 15,0 0 13-15,0 0-10 16,-5 0-11-16,-6 14-14 16,0 14-1-16,2 1-2 15,5-2 0-15,4-2 1 0,0 0-2 16,0-7 1-16,15-4 1 15,5-5 0-15,5-8 1 16,1-1 0-16,-4 0 0 16,3-1-1-16,-7-15-2 15,-5 5 1-15,-2-1 1 16,-3 4 0-16,-2 2 0 16,-6 2 0-16,2 1 0 15,-2 3-1-15,0 0 1 16,7 0-6-16,3 0-3 15,11 5 9-15,-1 7-1 16,2 1 1-16,-2-1 0 16,-2-5 0-16,-7-1 0 0,-4-4 0 15,-5-2 3 1,-2 0-3-16,0 0 4 0,0 0 13 16,0 0 34-16,0 0-31 15,0-6-9-15,0-6-11 16,0-6-11-16,14-3-8 15,11 1-25-15,10-7-4 16,5 7 1-16,-3 2 11 16,4 3-7-16,-5 8 17 15,-5-3 12-15,-9 4 11 16,-9 0 2-16,-8 4 1 16,-3 2 0-16,-2 0 2 0,0 0 3 15,0 0 32 1,0 0-14-16,-2 6-1 0,-5 12-14 15,-1 12-7-15,0 8-1 16,6 6 0-16,2 2 0 16,0-8-5-16,0-8 5 15,23-12 0-15,10-13 0 16,7-5 11-16,7-9 28 16,-1-25 10-16,2-10-33 15,-9-6-12-15,-3-5 4 16,-5-3-5-16,0-11 1 15,-2-5-4-15,-4-14-2 16,-7-5-2-16,-7-1-5 16,-11 3 0-16,0 15 9 15,0 19 0-15,-15 26 10 0,1 17 40 16,5 14 34-16,5 0 3 16,-3 25-71-16,-4 32-16 15,-4 34 0-15,-1 21 6 16,5 12 3-16,1-2 8 15,8-9 0-15,0-12-5 16,2-15-3-16,0-23-1 16,0-16-7-16,4-25 2 15,6-10-3-15,-4-12 0 16,3 0 1-16,3 0 2 16,-2-6-2-16,1-14-2 15,3 2-1-15,-5 6 0 0,2 2 1 16,3 10-4-16,6 0-4 15,8 0 7-15,11 1 1 16,0 11 1-16,1-3 0 16,1-3 1-16,3-6-1 15,3 0-24-15,-32 0-165 16,2-5-95-16</inkml:trace>
  <inkml:trace contextRef="#ctx0" brushRef="#br1" timeOffset="47823.63">25662 9681 309 0,'0'0'523'0,"0"0"-399"15,0 0-104-15,0 0 27 16,0 0 85-16,0 0 9 16,0 0-89-16,-71 16-17 15,36 22-11-15,3 2 9 16,10-3-16-16,11-7 0 16,9-7-16-16,2-1-1 15,2-2 1-15,31-1-1 16,9-1 1-16,6-5 0 15,-2 2 3-15,-8-3-3 16,-12-2-1-16,-9 0 1 16,-9 0-1-16,-8 0 8 15,0 3 17-15,0 0 1 0,-15-1-9 16,-14-2-6-16,-4 0-4 16,-2-2-3-16,2 1-4 15,7-2 0-15,8-3 0 16,7-2 1-16,9 0-1 15,2-2-3-15,0 0-3 16,0 0-15-16,28-8-17 16,24-28 33-16,19-12 5 15,7-12 0-15,3-8 0 16,-8-11-6-16,-2-11 0 16,-1-9 5-16,-8-6 1 15,-7-6-1-15,-12 7-2 0,-18 10-6 16,-19 15 9-16,-6 24 0 15,0 20 3-15,-14 20 9 16,-5 12 37-16,0 3-28 16,-1 7-2-16,-4 36-15 15,-3 28-2-15,-2 26-1 16,3 18 5-16,1 14 5 16,2 3 12-16,8-6 16 15,4-12-10-15,2-10-2 16,7-18-4-16,-1-17 11 15,3-12-13-15,0-17-8 16,0-15-2-16,0-11-7 16,0-7-3-16,0-7 0 0,0 0 2 15,0 0 5 1,0 0-5-16,0-14-3 0,7-8-6 16,5-4 5-16,1 2 0 15,1 2-5-15,-1 3-11 16,3 9 7-16,1 6 2 15,3 2-5-15,2 2 4 16,5 0 5-16,6 0 3 16,4 0-1-16,2 2 2 15,-1-2-1-15,2 0 2 16,-4 0-1-16,-5 0 1 16,-7-8-2-16,-6-5-15 0,-5-8-14 15,-3 0 4 1,-4-2 4-16,-6 1-17 0,0 3 27 15,0 2-6-15,0 9 2 16,-14 3 1-16,4 5 15 16,-1 0 3-16,-3 7-3 15,3 16-8-15,3 4 1 16,8 2 1-16,0-6 1 16,15-2-6-16,28-13-44 15,7-8-23-15,4 0 37 16,0 0-23-16,-12-8 11 15,-7-11-7-15,-10-4 28 16,-7 4 22-16,-9-3 10 16,-9 2 2-16,0 2 4 15,-2 3-4-15,-21 4 12 0,-2 7-8 16,6 4 14-16,5 0 5 16,5 0 4-16,5 0-10 15,2 12-19-15,2 10 0 16,0 8 0-16,0 1 9 15,0 0-1-15,2-6 5 16,15-8 6-16,2-7-16 16,1-10 3-16,1 0 4 15,6-16 22-15,2-22 12 16,7-12-28-16,2-9-10 16,-2-6 17-16,-3-9-18 15,-4-7-3-15,-7-3 0 0,-8-2-1 16,-10-2-2-16,-4-3-1 15,0-1 2-15,0 8 0 16,-2 14 1-16,-7 24-1 16,-2 24 71-16,6 16 22 15,1 6-29-15,0 11-56 16,-8 50-8-16,-5 35 0 16,-6 32 9-16,1 15 22 15,4 1-18-15,7-12-4 16,11-19-6-16,0-27-3 15,13-24-9-15,21-28-152 16,-16-34-93-16,-3-14-277 16</inkml:trace>
  <inkml:trace contextRef="#ctx0" brushRef="#br1" timeOffset="48506.39">27710 9444 571 0,'0'0'110'0,"2"-138"-91"16,-2 88 23-16,3 12 8 15,-3 14 116-15,2 14 30 16,-2 10-75-16,0 0-60 16,0 0-39-16,0 4-7 15,0 44 10-15,0 26 16 0,0 24 34 16,-2 6-43-1,-7 2-15-15,7-9 1 0,2-9-3 16,0-11-10-16,0-17-5 16,15-18 0-16,10-12 0 15,6-16-98-15,6-12-35 16,-21-2-73-16,0-14-173 16</inkml:trace>
  <inkml:trace contextRef="#ctx0" brushRef="#br1" timeOffset="48687.85">28070 9765 699 0,'0'0'222'0,"0"0"-142"0,0 0-77 15,0 0 3-15,0 0 8 16,0 0 35-16,-46 113 16 16,44-95-9-16,0-2-27 15,2-4-22-15,0-4-7 16,0-8-28-16,0 0-136 15,2-2-53-15,5-16-163 16</inkml:trace>
  <inkml:trace contextRef="#ctx0" brushRef="#br1" timeOffset="49540.39">28187 9601 752 0,'0'0'14'15,"134"-19"-14"-15,-81 16 0 16,-15 3 49-16,-16 0-23 16,-16 0 5-16,-6 3 83 15,0 28 11-15,-28 11-67 16,-19 12-12-16,-7 6-21 16,2-1 11-16,11-7-4 15,16 0-5-15,19-4-5 16,6 4-13-16,4 3-6 15,27 1 0-15,6 0-2 16,-2-8 1-16,-6-8 6 0,-10-12 5 16,-5-11 0-1,-7-6 1-15,-5-5 1 0,0-6 5 16,-2 0 11-16,0 0 4 16,-8 0 6-16,-26 0-17 15,-13 0-24-15,-4 0-6 16,0-6-21-16,9-8-32 15,10 0 23-15,14-2 24 16,12-2 9-16,6-9 1 16,0-9-3-16,15-14-4 15,23-6 2-15,13-10 6 16,14-8 0-16,11-8 0 16,4-15-11-16,0-7 2 15,-7-9-16-15,-6-2 5 0,-13 3-4 16,-14 9 11-1,-16 23 13-15,-17 15 1 0,-7 24 2 16,0 14 17-16,-13 7-17 16,-8 13 20-16,4 2 20 15,3 5-4-15,4 0-21 16,-1 9-5-16,-1 31-8 16,-3 22-3-16,-1 22 12 15,-1 19 7-15,-2 2 10 16,4-2 10-16,6-13 1 15,6-13-2-15,3-20-13 16,0-10-11-16,3-12-5 16,8-8-5-16,-2-11-2 0,-5-9-1 15,-2-5 0 1,-2-2 0-16,0 0 3 0,3 0 3 16,-3 0 1-16,2 0 1 15,-2 0-2-15,7-15-8 16,8-16-1-16,8-7-10 15,6 2 5-15,-4 10-1 16,-6 14 3-16,-1 12-2 16,-3 0-4-16,6 2-7 15,3 24 2-15,3 4 15 16,-1 1-36-16,-1-9-2 16,-5-7-40-16,1-6 16 0,0-9-29 15,-16 0-110 1,0 0-254-16</inkml:trace>
  <inkml:trace contextRef="#ctx0" brushRef="#br1" timeOffset="49857.68">29327 8887 517 0,'0'0'42'15,"0"0"42"-15,0 0 78 0,0 0 70 16,0 0-87-16,-69 196-42 16,51-79-14-16,1 3-31 15,1-9-16-15,1-13-5 16,1-14 3-16,1-16-8 15,4-16-17-15,0-17-10 16,7-20-3-16,-1-6-2 16,3-9-66-16,0 0-96 15,0-17-95-15,0-7-290 16</inkml:trace>
  <inkml:trace contextRef="#ctx0" brushRef="#br1" timeOffset="50012.06">29024 9551 1241 0,'0'0'133'16,"0"0"-133"-16,0 0-72 15,154-69 72-15,-67 41 4 16,0 0-1-16,0 5-3 16,-62 16-104-16,-4 5-292 15</inkml:trace>
  <inkml:trace contextRef="#ctx0" brushRef="#br1" timeOffset="51073.68">29880 9538 781 0,'0'0'200'15,"0"0"-169"-15,0 0-25 16,0 0 74-16,0 0 8 16,0 0 17-16,-138 101-58 15,107-53-2-15,4 0-6 16,9-2-16-16,9-9-10 16,9-12-3-16,0-6-5 15,9-9-5-15,26-4 2 0,15-6 4 16,8 0 3-16,-2-9 2 15,-10-13-11-15,-10-1 0 16,-14-4-12-16,-11 4 2 16,-6-4 6-16,-5 4 2 15,0 2 2-15,0 3 2 16,0 4 0-16,0 6 0 16,0 2-1-16,0 6 1 15,0-2-2-15,0 2-3 16,0 0-4-16,15 0-7 15,12 0 12-15,4 0 2 16,5 4 6-16,-1 16-6 16,-1 4 3-16,-7 4 4 0,-5-6-1 15,-6-6 9-15,-9-7-10 16,-5-8 0-16,0-1-3 16,-2 0 7-16,0 0 6 15,0 0 4-15,0-1-5 16,2-21-6-16,5-9-8 15,4 3 0-15,2 5 0 16,-4 8-1-16,-3 9 0 16,-2 6-1-16,-4 0-1 15,4 0-4-15,4 0 0 16,8 15 7-16,2 6 16 16,-2-3-15-16,1-1 4 0,1-8-5 15,2-7 0 1,7-2-26-16,10 0-75 0,8-23-94 15,-26 2-171-15,-4-1-361 16</inkml:trace>
  <inkml:trace contextRef="#ctx0" brushRef="#br1" timeOffset="51423.6">30686 8622 1004 0,'0'0'231'0,"0"0"-231"0,0 0-94 15,0 0 70-15,83-108 22 16,-27 94 2-16,4 8 39 15,3 6 9-15,-3 0-40 16,-7 22 20-16,-13 13 65 16,-15 15-34-16,-21 6 21 15,-4 4 14-15,-6 8-14 16,-25 0-44-16,-6 0-25 16,2 4-3-16,3-2-6 15,11 5-2-15,7 0-73 0,12-54-146 16,2-4-156-1</inkml:trace>
  <inkml:trace contextRef="#ctx0" brushRef="#br1" timeOffset="51602.77">31008 9760 1037 0,'0'0'393'15,"0"0"-273"-15,0 0-76 16,0 0 90-16,0 0 9 15,0 0-6-15,2 27-98 16,-2-27-39-16,2 0 0 0,-2 0 0 16,4 0-122-16,-4 0-194 15,0 0-353-15</inkml:trace>
  <inkml:trace contextRef="#ctx0" brushRef="#br0" timeOffset="55591.41">17147 11574 817 0,'0'0'188'15,"0"0"-141"-15,0 0-43 16,-12 129 28-16,-1-61 37 15,5 0-10-15,0-2-16 16,4-9-7-16,2-5-6 0,-3-10-9 16,3-9 1-1,0-7 8-15,-2-12 3 0,2-3-2 16,2-7-18-16,0-4-6 16,0 0-1-16,0 0-2 15,0 0-2-15,0 0 0 16,8 0 3-16,17 0 13 15,8 0 17-15,11-11-26 16,10 0-5-16,8-3 2 16,3-5-1-16,4 3-5 15,-2 1 0-15,-6 6 1 16,-6 3-1-16,-10 6 1 0,-8 0 0 16,-10 0 0-1,-10 0 1-15,-7 0-2 0,-8 0-1 16,0 0 1-16,-2 0 0 15,0 0 0-15,0 0-12 16,0 0-83-16,0 0-77 16,0 0-209-16,-4 0-130 15</inkml:trace>
  <inkml:trace contextRef="#ctx0" brushRef="#br0" timeOffset="55906.77">17750 11767 794 0,'0'0'165'0,"0"0"-92"16,0 0-32-16,0 0 5 15,0 0-46-15,0 0 8 16,37 9 17-16,36 8 16 15,10-1-25-15,-2 3-7 16,-11 6-5-16,-17 5 16 16,-18 3 37-16,-19 10 0 15,-16 12 30-15,-18 14-22 16,-51 24-35-16,-24 3-19 16,-7-2-10-16,11-20-1 0,24-20-8 15,55-54-87-15,10 0-208 16</inkml:trace>
  <inkml:trace contextRef="#ctx0" brushRef="#br0" timeOffset="57023.37">19395 11753 680 0,'0'0'190'15,"0"0"-81"-15,0 0-48 16,0 0 0-16,0 0 3 16,0 0 12-16,-125 81-4 15,94-16-18-15,2 11-8 16,7 7-17-16,11-1-16 15,9-8-5-15,2-12-8 16,13-16 0-16,22-21-1 16,10-14 1-16,6-11 2 15,0-12 5-15,5-37-1 16,-2-9 2-16,-8-15-5 0,-8-2 1 16,-11-1-3-16,-15 0 1 15,-12 3-2-15,0 5 1 16,-25 4-1-16,-14 13 3 15,-5 14-1-15,0 15 4 16,1 14 12-16,1 8-8 16,9 2-10-16,4 33-5 15,6 15-2-15,12 8-1 16,11 3-62-16,0 2-79 16,7-40-110-16,11-9-123 0</inkml:trace>
  <inkml:trace contextRef="#ctx0" brushRef="#br0" timeOffset="57408.42">19845 12012 974 0,'0'0'140'15,"0"0"-78"-15,0 0 19 16,0 0 2-16,0 0-32 0,0 0-32 16,20 29-9-16,-9 21 41 15,5-4-33-15,1-3-10 16,1-11-2-16,-2-10 8 16,-3-9-3-16,0-7-3 15,-3-3 2-15,-4-3 0 16,-1 0 21-16,1-6 0 15,2-22 1-15,-4-12-12 16,-2-9-14-16,-2 2 4 16,0-4 11-16,0 1-8 15,0 6-2-15,0 6-6 16,0 6-5-16,0 12-1 16,0 3-18-16,0 5-86 15,19 6-85-15,-2 6-55 0,-2 0-195 16</inkml:trace>
  <inkml:trace contextRef="#ctx0" brushRef="#br0" timeOffset="58706.62">20339 12133 309 0,'0'0'489'15,"0"0"-349"-15,0 0-86 16,0 0-19-16,0 0 20 15,0 0-14-15,89-136-8 16,-81 101-12-16,-8 6-8 0,0 7-6 16,0 6 16-1,-14 6 26-15,-11 6-4 16,-2 4 13-16,-4 0-37 0,0 12-11 16,2 9-5-16,9-4-1 15,7 1 4-15,10 2-3 16,3 2-5-16,5 1 0 15,29-4 0-15,6-3 0 16,2-3-1-16,1-2-5 16,-1-2 5-16,-2-2 1 15,0 1 0-15,-2-3 1 16,-3 1-2-16,-3-2 1 16,-5-2 0-16,-7-1 1 0,-9-1-1 15,-5 0 1 1,-4 0 0-16,-2 0 8 0,0 0 6 15,0-3 35-15,0-16-46 16,0 1 12-16,0-1 26 16,-2-4-31-16,2 2-11 15,0-6-2-15,7 1-57 16,20-2-30-16,10 5-51 16,10-2-50-16,7 6-41 15,-1 0 81-15,-6 7 59 16,-11 4 91-16,-14 5 0 15,-11 3 17-15,-7 0 63 0,-4 0 27 16,0 0 28 0,0 23 8-16,-17 3-63 0,-10 4-15 15,0 2 3-15,5-1-1 16,7 0-16-16,8-1-26 16,7 1-14-16,0-8 3 15,0-5-7-15,17-7-3 16,12-7 3-16,7-4 2 15,5 0 13-15,-1-21 9 16,-1-8-21-16,-5-4-6 16,-7 1-4-16,-9 0-3 15,-3 4 2-15,-9 5 1 16,0 4 1-16,-4 5 0 16,-2 9-1-16,0 1 2 15,0 4-2-15,0 0-1 0,0 0-7 16,4 0-9-16,0 27 7 15,5 7 10-15,0 2 2 16,5-4-2-16,-1-8 0 16,3-6 1-16,1-5-1 15,-1-11 0-15,1-2 2 16,6 0 4-16,2-12-1 16,1-18-1-16,3-3-2 15,0-13 0-15,0-8-1 16,1-7-1-16,-9-4 3 15,-1-2-1-15,-7 1-1 16,-3-2 1-16,-6 1 0 16,-2-4-2-16,-2 10 4 0,0 13-3 15,0 20 8 1,0 18 62-16,0 7-26 0,0 3-31 16,0 0-14-16,0 38-1 15,0 29 1-15,-10 32 16 16,-2 23 3-16,3 6-8 15,5-3-9-15,4-21 2 16,0-32-4-16,0-26 0 16,13-24 0-16,3-11 3 15,3-11-2-15,8-6 6 16,7-38 6-16,4-13 7 16,-4-12-15-16,-8-4-2 0,-6-4-2 15,-4-5 3 1,-5 0-4-16,-3 3-2 0,-3 10 2 15,-5 8 0-15,0 14 0 16,0 19 1-16,0 14 0 16,0 9 0-16,0 5 1 15,0 0-1-15,0 30-1 16,0 31-7-16,0 21 7 16,0 14 2-16,0-2-2 15,18-8 0-15,11-13 0 16,2-19-1-16,0-20 0 15,3-12-50-15,5-16-85 16,-25-6-127-16,-1-8-340 16</inkml:trace>
  <inkml:trace contextRef="#ctx0" brushRef="#br0" timeOffset="60074.34">23287 11444 600 0,'0'0'209'15,"0"0"-115"-15,0 0 3 16,0 0-10-16,0 0-30 0,0 0-20 16,-127 20 7-16,90 12-22 15,5 2 5 1,12 0-6-16,11-1-10 0,9 4-5 16,0 0-5-16,18 0-1 15,16-2 0-15,4-6 3 16,-3-3-2-16,-2-5 3 15,-8-6-3-15,-10 0 0 16,-7-3 2-16,-8 3-1 16,0 6 1-16,-8 3 14 15,-25 2 4-15,-5-2-15 16,-2-4-3-16,2-8-1 16,7-3 3-16,9-7 0 0,6-2-3 15,7 0-2 1,5 0-39-16,4 0-56 0,0 0-70 15,27-15-104-15,-8 5 44 16,4-3-99-16</inkml:trace>
  <inkml:trace contextRef="#ctx0" brushRef="#br0" timeOffset="60906.95">23474 11783 529 0,'0'0'295'0,"0"0"-92"16,0 0-126-16,0 0-7 15,0 0-9-15,0 0 2 0,-25 89-10 16,17-56-10-16,8-7-17 16,0-6-16-16,0-5-7 15,25-9 0-15,6-6 1 16,9 0 4-16,5-10-3 16,-1-21-1-16,1-1-3 15,-3-2 0-15,-7 2-1 16,-6 6 0-16,-6 3-3 15,-10 11 1-15,-5 7 2 16,-4 5 0-16,-4 0 1 16,0 0-1-16,0 0 0 15,0 16 2-15,0 16 13 16,0 8 7-16,-8-6-17 16,8-7-5-16,0-4-1 15,4-9-3-15,23-5-23 0,12-9-45 16,5 0-39-16,3-11-31 15,0-14-50-15,-5 2 43 16,-6-4 9-16,-7 4 4 16,-5 4 86-16,-8 7 50 15,-10 9 16-15,-1 0 43 16,-5 3 38-16,0 0 1 16,0 0-11-16,0 6-7 15,0 17 32-15,0-3-42 16,0 0-40-16,0-2-5 15,0-7-2-15,0-4 4 16,0-3-6-16,0-3-14 0,0-1-4 16,0 0-2-1,6 0 6-15,12-5 0 0,7-13-2 16,0-2-4-16,-6 6 0 16,-3 4-1-16,-5 6 1 15,-7 4-1-15,1 0 0 16,-2 0 0-16,1 2 0 15,-4 17 22-15,0 4 5 16,0-1-8-16,0-4-14 16,0-8-3-16,2-4-1 15,7-3-1-15,4-3 0 16,7 0 2-16,7 0 4 16,4-11-3-16,3-10-3 15,-7 0-7-15,-3 1 7 16,-4 1-1-16,-4 8 2 0,-8 3-1 15,-3 4 0-15,-3 4-1 16,-2 0-1-16,0 0-7 16,0 0 2-16,2 12 7 15,3 2 2-15,0 2-1 16,1-2-1-16,5-4-8 16,3-3-69-16,3-2-75 15,6-5-87-15,-15 0 4 16</inkml:trace>
  <inkml:trace contextRef="#ctx0" brushRef="#br0" timeOffset="61840.41">24773 11851 598 0,'0'0'174'0,"0"0"-139"16,0 0-31-16,0 0 14 15,0 0 41-15,0 0 37 16,2 24-33-16,-2-16-24 15,0 0-12-15,0-6-7 16,0 0 0-16,0-2-10 16,0 0-6-16,5 0 3 15,15 0 20-15,0-14-18 16,1-1-5-16,-6 4-4 0,-4 3 1 16,-4 2-1-1,-3 6 0-15,-4 0 0 0,0 0-1 16,0 0-3-16,0 0 4 15,0 12 13-15,2 4 21 16,1-4-20-16,1-2-12 16,2-4-2-16,4-4 0 15,1-2 2-15,2 0 2 16,5 0 4-16,2-4-4 16,-2-10-3-16,-2 2-1 15,-3 4-3-15,-5 4-8 16,-2 2 7-16,0 2-3 15,-4 0-15-15,3 0 6 16,-3 0 2-16,2 11 3 0,2 6 2 16,2-1-7-16,5-4-19 15,3-7-1-15,1-5 2 16,8 0-36-16,2-8-11 16,4-19-14-16,2-1 22 15,-4 0-17-15,-4 1-5 16,-6 1 39-16,-2 5 50 15,-7 4 6-15,-5 5 9 16,-3 7 49-16,-2 0 43 16,0 5 5-16,0 0-12 15,0 0-31-15,-15 0 44 16,-6 19-87-16,2 3 25 16,1 3-12-16,5 0-11 0,5-2-2 15,8 2-8-15,0-7-10 16,0-9-1-16,25-4-1 15,8-5 5-15,3 0 4 16,-2-18-5-16,-1-2 3 16,-9 0-5-16,-3 4 0 15,-9 4-2-15,-2 6 0 16,-3 2 1-16,-5 1-1 16,-2 3 2-16,0 0-2 15,0 0 0-15,2 0-1 16,4 0-6-16,4 3 7 15,3 8 1-15,1 2-1 16,1 1 1-16,-2-5-1 0,-4 2 1 16,-2-5 0-16,-5-2 13 15,-2-2 2-15,0-2-3 16,0 0 16-16,0 0 9 16,0 0 17-16,0 0 10 15,0 0-19-15,0-10-43 16,0-3-3-16,0 0-29 15,4-1-52-15,13 0-74 16,2-3-96-16,-9 13-1 16,0 1-141-16</inkml:trace>
  <inkml:trace contextRef="#ctx0" brushRef="#br0" timeOffset="62290.43">25799 11717 272 0,'0'0'247'15,"0"0"-145"-15,0 0-9 0,0 0-12 16,0 0-9-16,0 0 22 15,0 0 6-15,23 37-40 16,-27-19-14-16,2 1-3 16,2-5-21-16,0-3-16 15,0-2 16-15,0-3-4 16,6-4-14-16,6-2 1 16,9 0 9-16,4-5 14 15,9-16 0-15,2 1-20 16,-5 5-5-16,-7 8-2 15,-6 7-1-15,-5 0-3 16,-1 38 3-16,-3 23 9 0,-5 28 19 16,-4 27 3-16,0 27 9 15,0 13-14-15,-6 7 3 16,-7-11 5-16,-1-14-8 16,1-19 2-16,-3-20-3 15,-2-28-7-15,4-25-5 16,4-19-8-16,1-16-3 15,-5-9 4-15,-11-2 10 16,-4 0-16-16,-4-28-12 16,0-18 0-16,13-20 12 15,9-16 1-15,11-13-1 16,0-9-2-16,37-2-1 16,17 3-4-16,13 12-35 0,5 12-5 15,1 16-39 1,-49 54-102-16,-4 5-194 0</inkml:trace>
  <inkml:trace contextRef="#ctx0" brushRef="#br0" timeOffset="63257.46">27097 11631 137 0,'0'0'281'0,"0"0"-192"15,0 0-26-15,0 0-3 16,0 0 0-16,0 0 16 16,18-21 10-16,-18 21 14 15,0-2-13-15,0 2-20 16,0 0-16-16,0 0-1 16,0 0 0-16,0 0-4 15,0 0-13-15,0 0 1 16,0-2-4-16,0 2-4 15,0 0-3-15,0 0-7 16,0 0-2-16,0 0-1 0,0 0 6 16,0 0-6-16,0 0-4 15,0 0 3-15,0 0 0 16,0 0 2-16,0 0 0 16,0 0 2-16,0-2-10 15,0 2 1-15,0-3-2 16,0 3-2-16,0 0 4 15,0 0-4-15,0 0-2 16,0 0 0-16,0 0 8 16,0 0 6-16,0 0 2 15,-9 27-6-15,-18 9-2 16,-4 7-7-16,6-7 0 16,10-12-2-16,11-7 0 15,4-3 0-15,0-3-2 16,6 1 1-16,15 0 1 0,2 12 0 15,2 12 2-15,-4 24 1 16,-8 24-2-16,-13 19 0 16,0 10 0-16,0 2 0 15,0-6-1-15,0-20 0 16,5-18 0-16,21-29 0 16,5-26 0-16,0-16-3 15,0-2-2-15,-6-30 5 16,-7-7 4-16,-9-5 3 15,-9-1 1-15,0-4 8 16,-9-2-12-16,-16 5 0 16,-1 0-4-16,8 7 0 0,11 5-1 15,7-4-59-15,12 4-130 16,7 25-157-16,1 4-371 16</inkml:trace>
  <inkml:trace contextRef="#ctx0" brushRef="#br0" timeOffset="64428.82">28209 11193 763 0,'0'0'282'0,"0"0"-133"16,0 0-89-16,0 0-19 15,0 0-19-15,0 0 0 16,0 0 11-16,-2 42 83 0,-9 42-47 16,2 9-39-1,-2 1-5-15,2-4 8 0,2-8-1 16,0-12 9-16,1-17 9 16,4-20-19-16,-1-16-10 15,3-13-7-15,0-4-10 16,0 0-2-16,0-10 0 15,23-28 0-15,10-8-3 16,1 2 1-16,-5 11-7 16,-6 13-2-16,-4 10-3 15,-3 6-2-15,-3 4 10 16,-3 0-1-16,0 3-3 16,-1 16 4-16,-5 7 0 15,-4 1-12-15,0-1-16 0,0-1 31 16,-6 4-7-16,-15-6 3 15,2 4-2-15,1-7-12 16,1-6-5-16,9-4-6 16,6-8-1-16,2-2-1 15,0 0-13-15,14-8-37 16,25-20 31-16,17-6 44 16,1-3-7-16,-3 5 14 15,-7 9 1-15,-13 2 0 16,-15 10-1-16,-11 7 0 15,-6 4 1-15,-2 0 5 0,0 0 41 16,-2 0-12 0,-19 22-24-16,-6 10-11 0,5 4 5 15,7-1-3-15,10-4-2 16,5-9-1-16,0-6-4 16,7-10 3-16,13-6 2 15,2 0 0-15,-2 0 8 16,3-22-8-16,-4-2 1 15,-3-7-2-15,-3 2-2 16,-1-3-5-16,-8 0 1 16,-2 3 7-16,-2 3 1 15,0 4 0-15,0 5 1 16,0 4-2-16,-6 5 1 16,-2 6 15-16,8 2 1 15,0 0-6-15,0 0-11 0,0 0-14 16,14 4 10-16,18 7 4 15,9-9 1-15,9-2 2 16,-2 0 1-16,0-27-2 16,-1-11 3-16,-3-10 12 15,0-10-6-15,1-4-7 16,-9-1 11-16,-7 4-7 16,-11-4-4-16,-7 5 0 15,-7 2 35-15,-4 12-35 16,0 13 15-16,0 13 22 15,0 14 25-15,0 4-11 16,0 0-10-16,-9 4-39 0,-4 41-6 16,-9 27-3-16,-5 24 3 15,0 8 3-15,7-1-2 16,7-7-1-16,11-16 0 16,2-10-2-16,0-18 1 15,0-16-55-15,11-15-96 16,-1-15-38-16,-7-6-23 15,-3-8-236-15</inkml:trace>
  <inkml:trace contextRef="#ctx0" brushRef="#br0" timeOffset="64973.68">28899 11684 674 0,'0'0'510'16,"0"0"-510"-16,0 0-3 0,0 0-11 15,164-141 13-15,-98 92 1 16,1-5 21-16,2-7 33 16,-2-4-35-16,-7-4-8 15,-9-4-6-15,-17 10-3 16,-14 5 0-16,-13 6 0 16,-7 7-1-16,0 12 50 15,0 8 5-15,-19 11 8 16,6 8 24-16,0 6-23 15,4 0-40-15,0 13-14 0,-2 32-11 16,0 25 0-16,-2 25 2 16,1 7 2-16,5 4 8 15,7-7 6-15,0-9-6 16,0-12-3-16,0-15 31 16,0-13-15-16,0-16-9 15,0-12-7-15,0-11 6 16,3-7-14-16,-3-4 0 15,0 0 2-15,2 0 3 16,0 0 5-16,5-11-1 16,4-18 1-16,7 0-11 15,0-2 0-15,0 7 0 16,-1 10-1-16,-3 6 0 16,-1 6-3-16,1 2-4 15,1 0-1-15,1 0 3 0,1 2 3 16,8 10 2-16,2-2 1 15,6-1-64-15,9-8-28 16,8-1-6-16,1 0-46 16,-31 0-80-16,-4 0-165 15</inkml:trace>
  <inkml:trace contextRef="#ctx0" brushRef="#br0" timeOffset="65063.57">30121 11643 562 0,'0'0'512'16,"0"0"-264"-16,0 0-248 15,0 0-53-15,0 0-412 16</inkml:trace>
  <inkml:trace contextRef="#ctx0" brushRef="#br0" timeOffset="65923.64">20135 13553 445 0,'0'0'237'0,"0"0"-105"15,0 0-12-15,0 0 10 16,0 0-8-16,0 0-20 15,0 0-43-15,-18 115-3 0,15-43-3 16,3 0-35-16,0-4-14 16,0-4-2-16,0 3 0 15,0-4-1-15,3 0-1 16,5-7 0-16,4-10-56 16,-3-14-83-16,-5-18-83 15,-4-14-69-15,0-6-135 16</inkml:trace>
  <inkml:trace contextRef="#ctx0" brushRef="#br0" timeOffset="66361.53">20066 13535 399 0,'0'0'367'15,"0"0"-285"-15,0 0-62 16,0 0-15-16,0 0 6 16,0 0-5-16,48-70 36 15,0 66 17-15,-4 4-17 16,-4 0-7-16,-7 0 14 16,-8 18 3-16,-11 8 7 15,-12 6-15-15,-2 4 11 16,0 5-21-16,-29 0-27 15,0-5-3-15,0-5-2 16,2-7-2-16,10-8 0 16,5-4-32-16,7-3-59 0,5-6-72 15,0-3-117 1,0 0-108-16</inkml:trace>
  <inkml:trace contextRef="#ctx0" brushRef="#br0" timeOffset="66758.16">20584 13632 626 0,'0'0'132'15,"0"0"-81"-15,0 0-11 16,0 0 102-16,0 0-41 15,0 0-34-15,-8 23-27 0,1 4 1 16,5-1-21-16,2 0 5 16,0-7-8-16,0 0 2 15,15-11-8-15,24-5 2 16,5-3 1-16,5 0-3 16,-5-17-1-16,-4-8-3 15,-9 2 1-15,-10-1 3 16,-13-1-1-16,-8 0-1 15,0 0-1-15,-10 6-4 16,-24 2 1-16,-6 11-4 16,-2 6-1-16,0 0 0 15,6 0 0-15,3 20-2 0,8 5-3 16,11-3-42-16,14-13-87 16,0-4-247-16</inkml:trace>
  <inkml:trace contextRef="#ctx0" brushRef="#br0" timeOffset="67240.48">21133 13395 514 0,'0'0'223'0,"0"0"-103"15,0 0-34-15,0 0-2 16,0 0 0-16,0 0-42 16,-34 6 6-16,14 24 6 15,3-2-15-15,0-2-3 16,9 3-19-16,4-4-10 15,4 5-6-15,0-3 0 16,0-4-1-16,20-1 1 16,4-1-1-16,3-3 1 15,-3-2-1-15,-3-4 1 16,-11 0 1-16,-5-6-2 0,-5 2 2 16,0 2 18-16,-2 4 26 15,-27 6-9-15,-7-1-30 16,-2-4-3-16,-1-1-4 15,6-4 0-15,8-6 0 16,11 0-13-16,11-4-55 16,3 0-33-16,5-14-99 15,13-2-45-15,5-2 9 16</inkml:trace>
  <inkml:trace contextRef="#ctx0" brushRef="#br0" timeOffset="67412.12">21427 13561 728 0,'0'0'168'16,"0"0"-103"-16,13 112-55 15,-30-69 2-15,1-12 66 16,7-10 0-16,5-11-45 16,2-8-27-16,2-2-6 15,0 0-116-15,0-12-109 16,0-9-265-16</inkml:trace>
  <inkml:trace contextRef="#ctx0" brushRef="#br0" timeOffset="67739.87">21329 13533 776 0,'0'0'67'0,"0"0"-67"16,0 0-2-16,88-155 2 15,-32 84 2-15,5-6-2 16,-3 1 1-16,-7 6 0 15,-9 4 0-15,-13 6-1 16,-8 8 3-16,-13 15 84 16,-8 18 21-16,0 8-12 15,0 11 19-15,0 0-17 16,0 0-38-16,0 34-35 16,-8 29-19-16,-9 23 9 15,2 16 8-15,1 7-3 16,6 5 9-16,4-2 3 0,1-10 1 15,3-13-13-15,0-23-18 16,0-16-2-16,3-22-17 16,7-12-139-16,-5-16-62 15,-5-4-239-15</inkml:trace>
  <inkml:trace contextRef="#ctx0" brushRef="#br0" timeOffset="67998.28">21567 13672 559 0,'0'0'94'0,"0"0"-70"0,151-63-14 16,-97 47 74-16,-7 12-6 16,-13 4 34-16,-3 0-20 15,-9 22 14-15,-2 4-60 16,-7 5 12-16,-1-2-24 15,-6 0-3-15,3-9-12 16,-3-4-13-16,2-6-5 16,-2-2-1-16,1-8 0 15,1 0-72-15,8 0-89 16,-13-8-153-16,1-11-127 16</inkml:trace>
  <inkml:trace contextRef="#ctx0" brushRef="#br0" timeOffset="68306.69">22020 13489 603 0,'0'0'226'16,"0"0"-205"-16,0 0-21 15,0 0 0-15,0 0 12 16,0 0 65-16,82 50 62 16,-53-16-96-16,-5-2-17 15,3 3-14-15,-5-6 7 16,-1-1 12-16,-6-3 29 15,-3-8-13-15,-6-7-22 16,3-6 0-16,-5-4-1 16,-2 0 1-16,-2 0 6 15,2 0 39-15,6-21 22 0,1-17-52 16,3-9-29-16,5 0-10 16,-2-4-1-16,1 5-48 15,-1 4-65-15,3 8-81 16,-14 28-254-16,1 6-174 15</inkml:trace>
  <inkml:trace contextRef="#ctx0" brushRef="#br0" timeOffset="68590.47">22521 13611 778 0,'0'0'81'15,"0"0"-72"-15,0 0-9 16,0 0 13-16,0 0 129 0,0 0-12 15,87-25-85-15,-73-12-41 16,-8 2-4-16,-6 2 0 16,0 7 4-16,0 6-3 15,-12 7 6-15,-1 6 52 16,3 6 9-16,0 1-18 16,-1 11-22-16,0 25-26 15,4 12 2-15,5 2 12 16,2-1 3-16,0-7-11 15,24-8-8-15,16-13 0 16,12-10 0-16,12-11-48 16,-37 0-123-16,-2-7-300 0</inkml:trace>
  <inkml:trace contextRef="#ctx0" brushRef="#br0" timeOffset="69347.23">23762 13622 400 0,'0'0'703'16,"0"0"-634"-16,0 0-69 15,0 0-59-15,0 0 59 16,173-69 5-16,-77 37-5 16,5 2 0-16,-63 20-89 15,-11 1-204-15</inkml:trace>
  <inkml:trace contextRef="#ctx0" brushRef="#br0" timeOffset="70852.03">24045 13289 619 0,'0'0'200'16,"0"0"-79"-16,0 0-71 16,0 0 39-16,0 0 16 15,0 0-21-15,0 0-34 16,0 42-13-16,0 24 7 15,0 2-27-15,0-2-13 16,0-1-4-16,0-3 1 16,7 2-1-16,5 3-59 15,-6-50-218-15,-2-5-375 16</inkml:trace>
  <inkml:trace contextRef="#ctx0" brushRef="#br0" timeOffset="72007.52">25110 13405 491 0,'0'0'141'0,"0"0"-114"16,0 0-20-16,0 0 65 16,0 0 21-16,0 0 24 15,0 0-22-15,2-16-36 16,-2 48-9-16,0 8 27 16,0 2-47-16,0-4-7 0,0-6-6 15,0-5 18-15,0-12-10 16,0-7-5-16,0-2-14 15,0-6-5-15,0 0 4 16,0 0 0-16,0 0 7 16,0-26-1-16,7-12-11 15,4-8-2-15,2-4 1 16,-1 3 0-16,1 3 1 16,-2 11 0-16,-2 10 0 15,0 10-2-15,-1 9 0 16,2 4-8-16,1 0 1 15,5 0 8-15,-1 11 0 16,-1 12 0-16,-1-3 1 16,-3 2 0-16,2-6 0 15,-1 3 1-15,2 4-2 0,3-3-23 16,-12-14-162-16,1-6-184 16</inkml:trace>
  <inkml:trace contextRef="#ctx0" brushRef="#br0" timeOffset="72668.27">25393 13422 405 0,'0'0'168'16,"0"0"-61"-16,0 0-51 15,0 0 7-15,0 0 6 0,0 0 40 16,-3-39-21-16,3 37-33 15,0 2-18-15,0 0-6 16,0 10-1-16,0 20 47 16,0 8-28-16,3 2-37 15,2-4-2-15,-3-6-1 16,4-6 0-16,-1-4-7 16,1-6-2-16,1-4-1 15,0-3-76-15,4-7-78 16,-9 0-191-16,2 0-37 15</inkml:trace>
  <inkml:trace contextRef="#ctx0" brushRef="#br0" timeOffset="73007.53">25558 13583 635 0,'0'0'130'15,"0"0"-122"-15,0 0-6 16,0 0 18-16,0 0 54 15,0 0 57-15,125-34-49 16,-84 0-38-16,-2-6-39 16,-6-4-5-16,-9 2-10 15,-12 2-68-15,-10 6 14 16,-2 10 10-16,0 5 42 16,-18 9 12-16,-7 6 22 15,-6 4 15-15,3 0 21 0,-1 13 19 16,2 10-28-16,5 10-22 15,9 4-8-15,5 4-8 16,6 3-5-16,2-6-6 16,0-6-1-16,29-8 1 15,14-14 0-15,14-10-52 16,11 0-100-16,-39-12-78 16,-3-8-198-16</inkml:trace>
  <inkml:trace contextRef="#ctx0" brushRef="#br0" timeOffset="73942.02">26260 13248 607 0,'0'0'294'0,"0"0"-190"0,0 0-59 15,0 0 8 1,0 0 40-16,0 0-15 0,-74 43-19 16,61 18-23-16,11 16-9 15,2 10-14-15,0 0-9 16,15 0 2-16,9-5 0 15,5-4 6-15,-4-6 16 16,-8-11-6-16,0-11 6 16,-9-12-2-16,-1-14-12 15,-5-12-11-15,-2-5 1 16,0-7-1-16,0 0 11 16,0 0-14-16,-20-13-42 0,-9-8-48 15,-8 2 37-15,-2 1 38 16,4-1 9-16,6 6 1 15,9-1 3-15,8 0 2 16,12-7 0-16,0-13-13 16,19-14-49-16,34-12 9 15,14-7 4-15,8 1 6 16,4 6-19-16,-13 4-24 16,-5 10 49-16,-19 10 31 15,-16 12 6-15,-9 12 2 16,-11 4-1-16,-6 6 10 15,0 2 70-15,0 0-3 16,-11 0-46-16,-5 0 29 0,-2 12-41 16,1 12 8-1,1 8 2-15,3 3 6 0,8-4 2 16,5 1-30-16,0-9-5 16,7-5-2-16,22-13 1 15,6-5 0-15,3 0 4 16,5-15 2-16,-3-16-8 15,-9-1-12-15,-11 4-15 16,-5 0 12-16,-10 2-8 16,-3 0 22-16,-2 4-1 15,0 0 2-15,0 6 2 16,0 8-2-16,5 0 0 16,-1 8-4-16,1 0-7 15,1 0-5-15,5 0 6 0,5 22 9 16,-3 10 2-16,7 0 4 15,-1-3 1-15,4-12-6 16,2-15-2-16,0-2-9 16,0-6-2-16,1-26-16 15,3-16-29-15,-1-12-58 16,-3-6 40-16,-7-5-50 16,-2 5 70-16,-5 0 18 15,-4 0 14-15,-3 0 24 16,-4 0 0-16,0 2 17 15,0 11 26-15,0 17 41 16,-2 16 63-16,-2 14 8 0,1 6-16 16,1 0-87-16,0 18-52 15,-5 35 0-15,0 20 0 16,-1 14 21-16,1 1-6 16,3-2-10-16,4-8 0 15,0-9 0-15,0-19-3 16,0-12-2-16,0-18 0 15,4-10-59-15,-2-10-130 16,0-8-195-16</inkml:trace>
  <inkml:trace contextRef="#ctx0" brushRef="#br0" timeOffset="74177.98">27081 13228 550 0,'0'0'460'0,"0"0"-447"16,0 0-13-16,0 0-4 15,125-10 4-15,-96 20 0 16,-2 23 56-16,-5 13 31 16,1 6 25-16,-1 4-71 15,-2-2 13-15,-4-15-39 16,-5-14-10-16,-7-12-2 16,-2-10-1-16,-2-3-2 15,5 0-13-15,6-34-99 16,2-15-99-16,-8 20-157 15,-5 7-37-15</inkml:trace>
  <inkml:trace contextRef="#ctx0" brushRef="#br0" timeOffset="74408.62">27424 13244 515 0,'0'0'218'0,"0"0"-187"16,0 0-14-16,0 0 38 16,0 0 20-16,130 54-47 15,-106-30 119-15,1-1-51 16,-7-7-31-16,-3-6-8 15,-5-3-26-15,-6 0-20 16,-2-3 8-16,0-4 26 16,-2 0 43-16,2-17-7 15,3-18-59-15,1-11-20 16,6 6-2-16,1 0-38 16,7 6-57-16,3 5-40 15,5 9-66-15,-14 20-88 0,-3 0-52 16</inkml:trace>
  <inkml:trace contextRef="#ctx0" brushRef="#br0" timeOffset="74691.37">27991 13283 584 0,'0'0'263'0,"0"0"-149"16,0 0-41-16,0 0-30 16,0 0-11-16,0 0 39 15,20 74 31-15,-18-100-37 16,1-7-56-16,-1 1-9 15,-2 5 0-15,0 4 0 16,0 11 1-16,-5 6 2 0,-19 6 22 16,-3 0-21-1,0 0 13-15,9 20 4 0,5 10 20 16,8 5-29-16,5 4 0 16,0 5 2-16,3-1 7 15,34-3-4-15,13-10-12 16,14-7-5-16,9-14-38 15,-44-9-122-15,-4 0-193 16</inkml:trace>
  <inkml:trace contextRef="#ctx0" brushRef="#br0" timeOffset="75672.89">29589 12773 927 0,'0'0'174'0,"0"0"-114"16,0 0 17-16,0 0-40 0,0 0-1 16,0 0 34-16,-52 213 16 15,41-81-56 1,7 1-18-16,4-7 1 0,0-10-1 16,0-13 12-16,0-23-6 15,0-20 1-15,0-24-12 16,0-18-7-16,0-14 0 15,0-4-21-15,2-16-76 16,13-28 23-16,1-14-29 16,-5-9 8-16,-11 1 26 15,0 4 36-15,0 10 27 16,-9 10 6-16,-2 10 30 16,4 5 10-16,7 6-31 0,0 1-9 15,0-1-1 1,20 3-2-16,16 4 3 0,4 2 9 15,7 6 2-15,1 6 7 16,-5 0 1-16,-5 0 19 16,-7 14-7-16,-6 9 4 15,-2-1-8-15,-8 1 14 16,-5 0-23-16,0-3-9 16,-8 0-3-16,0-9 1 15,-2 0-7-15,0-7-42 16,0-4-24-16,0 0-50 15,0 0-176-15</inkml:trace>
  <inkml:trace contextRef="#ctx0" brushRef="#br0" timeOffset="76657.53">29963 13127 647 0,'0'0'41'0,"0"0"-39"15,135 14-2-15,-88 7 0 16,-11 3 28-16,-11 2 65 16,-8 2 32-16,-3 1-8 15,-8-9-36-15,-4-7-38 16,1-4-1-16,-3-9-20 16,0 0 40-16,0 0 10 15,0 0-22-15,0 0-27 0,0-10-23 16,0-14-10-16,8-5-9 15,6 2 5-15,3 0 8 16,-1 13 2-16,-7 6-2 16,3 8-2-16,-1 0-12 15,2 0 8-15,5 8 8 16,0 8 3-16,2 2-4 16,2-4-16-16,1-6-5 15,6-4 20-15,6-4-16 16,3 0-48-16,2-4-28 15,0-14-19-15,-8-2-1 16,-7-1 21-16,-6 2 46 0,-11 0 47 16,-2 4 4-1,-6 3 10-15,0 6 37 0,0 0 42 16,-8 3-2-16,-9 3-12 16,-6 0-6-16,3 5-50 15,1 17 9-15,0 8 14 16,11 5-28-16,1 3 11 15,7-4-15-15,0-8-6 16,0-8-1-16,9-8-3 16,8-10 0-16,8 0 6 15,6-21 50-15,4-22-41 16,4-12-3-16,-1-5-7 16,-5-6-5-16,3-10-33 0,-5-4 23 15,2-9-27-15,-4 1 12 16,-8 0 9-16,-13 1 3 15,-6 9 9-15,-2 15 4 16,0 20 16-16,0 19 25 16,0 16 38-16,0 8 10 15,0 0-48-15,-8 37-31 16,-11 33-9-16,-2 28 7 16,-2 16 17-16,5 4-8 15,5-1-2-15,1-17 19 16,6-14 3-16,6-8-14 15,0-20-13-15,0-9-4 16,4-13-3-16,21-21-1 16,10-9-4-16,15-6-13 15,1 0-29-15,-2-13-18 0,0-11 40 16,-11 4-18-16,-11 6 7 16,-12 4 13-16,-10 7 1 15,-5 3 19-15,0 0 3 16,0 0-3-16,0 0 0 15,0 0-3-15,0 0 3 16,0 0 0-16,5 0 1 16,1 18 2-16,3 4 1 15,2 1 2-15,-4-5-6 16,-1-6-11-16,1-8 7 16,-5-4-88-16,10-8-90 15,-10-9-80-15,2-6-188 0</inkml:trace>
  <inkml:trace contextRef="#ctx0" brushRef="#br0" timeOffset="77559.85">31264 13014 755 0,'0'0'70'16,"0"0"-69"-16,0 0-1 15,0 0 1-15,129 33 3 16,-100-20-1-16,-9-1 5 15,-2 2 8-15,0 4 12 16,-8 0 19-16,-2 4 60 0,-8-2-59 16,0-4 3-16,0-2 16 15,0-8-14 1,0-3 0-16,0-3-4 0,0 0 0 16,0 0-3-16,0 0-14 15,0 0-3-15,0 0-6 16,0 0-8-16,0 0-13 15,0 0-2-15,0 0-1 16,0 0 1-16,0 0 0 16,0 0-2-16,0 0-1 15,0 0-1-15,0 0 0 16,0 5-3-16,0 3 7 16,0 3 4-16,0 1 16 0,0-7-9 15,0 2-7-15,0-5-1 16,0-2-2-16,0 0 2 15,0 0 3-15,0 0-1 16,0 0 0-16,0 0 4 16,0-6-9-16,0-8 0 15,6-5-7-15,3-2 7 16,7-1-4-16,-1 1-27 16,3 5 10-16,-3 6 9 15,-5 4 1-15,-1 6-7 16,1 0-20-16,7 0 15 15,7 10 16-15,2 6 1 0,1-2-28 16,0-4 25 0,0-4-21-16,0-6 13 0,2 0-6 15,4-3-27-15,5-24-23 16,1-3 8-16,-4-6-27 16,-7 2-6-16,-10 2 98 15,-7 2 0-15,-9 7 10 16,-2 4 66-16,0 7-3 15,0 6 29-15,0 6 17 16,-4 0 0-16,-1 0-57 16,-3 6-57-16,-1 22-5 15,7 16-9-15,2 12 5 16,0 6 4-16,13 9 5 16,9 5 8-16,0-2-7 15,-2-2-1-15,-1-6 0 0,-6-14-1 16,-5-10 0-16,-4-13 2 15,-4-14-5-15,0-8 1 16,0 0 0-16,0 4 14 16,-31 4 47-16,-11 2-44 15,-9-3-13-15,2-4-3 16,10-10 2-16,7 0-5 16,12 0 0-16,11-28-43 15,9-18-63-15,0-17-60 16,36-17-31-16,12-4-12 15,-21 48 11-15,-2 10-167 16</inkml:trace>
  <inkml:trace contextRef="#ctx0" brushRef="#br0" timeOffset="77842.34">32228 13010 525 0,'0'0'219'0,"0"0"-118"15,0 0-96-15,0 0 111 16,0 0 15-16,0 0-2 15,-117 24-47-15,107-18-48 16,8 0-22-16,2 2-7 16,0 0-3-16,6 6 15 15,27 0-8-15,0 0-8 16,2 0 2-16,-3 1 1 16,-13-2 0-16,-5 7-2 0,-12 3 1 15,-2 0 35-15,0 4 50 16,-16-5-35-16,-1 0-27 15,-4-8-10-15,8-4-5 16,4-6-11-16,9-4-11 16,0 0-104-16,0 0-178 15</inkml:trace>
  <inkml:trace contextRef="#ctx0" brushRef="#br0" timeOffset="77970.65">32587 13203 1518 0,'0'0'135'16,"0"0"-135"-16,0 0-207 0,0 0 21 16,0 0-208-1,0 0 51-15</inkml:trace>
  <inkml:trace contextRef="#ctx0" brushRef="#br0" timeOffset="131302.09">12464 15852 1032 0,'0'0'264'15,"0"0"-203"-15,0 0 8 16,0 0 43-16,0 0-18 16,0 0-44-16,0 0-18 15,0 0 10-15,106 9 45 16,-27-15-23-16,0-10-22 16,-3 2-2-16,-9 0-16 15,-9 5-12-15,-9 5 1 16,-9-5-4-16,-11 9-9 15,-9 0 0-15,-11 0 0 0,-4 0 0 16,-5 0 0 0,0 0 0-16,0 0 0 0,0 0 0 15,0 0 0-15,0 0 0 16,0 0 0-16,0 0 0 16,0 0 0-16,0 0 0 15,2 0 0-15,4-6-77 16,7-2-156-16,-7 4-146 15,2-5-173-15</inkml:trace>
  <inkml:trace contextRef="#ctx0" brushRef="#br0" timeOffset="135523.78">14776 15125 672 0,'0'0'170'15,"0"0"-49"-15,0 0-7 16,0 0 15-16,0 0-17 0,0 0-39 16,0 0-31-16,0-29-26 15,0 87-8-15,0 22 47 16,0 16-17-16,0 4-23 15,2-1-7-15,1-1 0 16,-1-9-5-16,-2-7-3 16,2-15 1-16,0-17 0 15,0-16-1-15,3-15-49 16,4-19-48-16,2 0-90 16,-5-31-109-16,4-7-87 0</inkml:trace>
  <inkml:trace contextRef="#ctx0" brushRef="#br0" timeOffset="135741.46">14926 14739 776 0,'0'0'133'16,"0"0"-87"-16,0 0 3 16,0 0 24-16,0 0 55 15,0 223-40-15,6-74-31 16,7 16-25-16,-1-5-10 15,-1-16-14-15,-1-15-7 16,2-32 1-16,-1-20-2 0,0-24-30 16,-2-21-85-1,-9-32-98-15,0-14-195 0</inkml:trace>
  <inkml:trace contextRef="#ctx0" brushRef="#br0" timeOffset="136464.23">14820 15681 659 0,'0'0'96'16,"0"0"-95"-16,0 0-1 15,0 0 12-15,154-13 43 16,-87 0 79-16,0 1-34 16,-12 6-45-16,-7 2-14 15,-15 4-11-15,-13 0-5 0,-9 0-9 16,-7 18-10-16,-4 10 15 15,0 9 38-15,0 9-26 16,0-2-17-16,0 2-4 16,0-15-9-16,0-5-3 15,5-8 0-15,17-9-6 16,10-9 4-16,3 0-2 16,3-17-28-16,-5-10-2 15,-4-10 0-15,-6-3-15 16,-10-4 26-16,-8-4-26 15,-5 4 24-15,0 12 25 16,-2 12 1-16,-12 11 42 16,5 6-8-16,3 3-8 15,3 0 17-15,3 0-44 0,0 0 0 16,7 0-18-16,24 0 18 16,9 0 1-16,3 6 4 15,-3 10-2-15,-3 2 5 16,-5 4 7-16,-10 6 5 15,-7 2-2-15,-3-3 1 16,-6 0-19-16,1-10 6 16,1-2-6-16,2-7 0 15,3-4-2-15,3-4-1 16,4 0-15-16,2-18-5 16,3-4 0-16,-6 4 23 0,-3 4 0 15,-3 9-7 1,-1 5 3-16,1 0-8 0,3 6 2 15,3 15 7-15,6 0 3 16,2-6 4-16,2-5-3 16,0-6 1-16,-2-4 2 15,-6 0 3-15,0-17 28 16,-3-10 19-16,-5-8 13 16,-1-7 7-16,-6-2-5 15,-6-6-20-15,0-2-9 16,0 2-15-16,0 7-16 15,0 6-6-15,0 11-3 16,0 12 0-16,0 5-46 16,0 9-141-16,0 0-451 15</inkml:trace>
  <inkml:trace contextRef="#ctx0" brushRef="#br0" timeOffset="137691.57">17334 15391 757 0,'0'0'235'0,"0"0"-101"16,0 0-116-16,0 0 28 0,0 0 63 15,0 0-1-15,0 0-18 16,-9 15-49-16,-27 52 1 15,-4 8-28-15,5 4 7 16,8-7-9-16,12-10 0 16,9-8-1-16,6-13-1 15,0-5-10-15,21-19-9 16,19-11 8-16,11-6 0 16,9-6-8-16,3-28 8 15,-1-8-9-15,-4-10-11 16,-4-2-20-16,-12-5 6 15,-11 12 18-15,-15 9 12 16,-12 16 5-16,-4 9 5 16,0 9 13-16,0 4-1 15,-4 0-10-15,-12 0 3 0,-9 22 6 16,-2 17-9-16,2 7 0 16,6 2 1-16,13-12-7 15,6-5-1-15,0-8-6 16,11-6 5-16,15-7-1 15,3-7 2-15,5-3 1 16,3-3 1-16,1-20-1 16,1-8 3-16,-4 4-4 15,-6 1 6-15,-4 8-4 16,-8 4-2-16,1 5-1 16,-5 9 1-16,-2 0-4 15,5 0-2-15,0 0 2 0,6 0 1 16,3 0 2-16,4 9 0 15,0-3 0-15,0 6 1 16,-2 2-5-16,-8-2-6 16,-1 2 10-16,-7-4 2 15,-4 1-1-15,0-6 2 16,-5 0 0-16,0-5 0 16,0 0-1-16,1 0 2 15,-3 0 3-15,6 0-1 16,4-10 0-16,3-5 5 15,2-5-4-15,1 0-4 16,-3 2-2-16,3 3 5 16,-1 2-5-16,1-1-3 15,7 6 3-15,-2 8 2 0,4 0 5 16,0 0 7-16,-1 8 2 16,3 12-6-16,0 0 5 15,4-2-11-15,5-8-1 16,3-7-3-16,11-3-10 15,-33 0-135-15,4-11-273 16</inkml:trace>
  <inkml:trace contextRef="#ctx0" brushRef="#br0" timeOffset="141302.41">19578 15454 478 0,'0'0'164'16,"0"0"-158"-16,0 0-6 16,0 0-3-16,0 0 0 15,0 0-9-15,-12-21-18 16,12 18-19-16,0 2-5 15,8-4-68-15</inkml:trace>
  <inkml:trace contextRef="#ctx0" brushRef="#br0" timeOffset="142341.37">19669 15298 15 0,'0'0'334'0,"0"0"-311"16,0 0-13-16,0 0-5 15,0 0 26-15,0 0 38 0,-31-112-12 16,29 95-8-16,2 7 14 15,-2-2 49-15,-1 11 8 16,3 1 23-16,-3 0-47 16,1 0-30-16,0 0-31 15,2 23-14-15,0 34-11 16,0 19 43-16,0 18-7 16,14-4-24-16,1-15-12 15,3-21-7-15,2-22-2 16,2-11 9-16,1-16-3 15,4-5-2-15,4-18-1 16,2-31 11-16,1-14-12 0,-5-7-1 16,-10-7-1-16,-5 1 4 15,-8-1-3-15,-6-1 8 16,0 4-7-16,0 14 10 16,0 18 16-16,0 19 25 15,0 16 18-15,0 7-25 16,0 20-32-16,-2 50-13 15,-6 40 13-15,-6 37 15 16,-1 11-5-16,-1 2-13 16,5-13-4-16,4-20-5 15,3-17 4-15,2-26 11 16,2-16-5-16,0-18 0 16,0-20-5-16,0-12-8 0,0-14-1 15,0-4-5 1,0 0-42-16,0 0-19 0,0-22-41 15,0-18-23-15,0-6-83 16,0 23-92-16,0 4-13 16</inkml:trace>
  <inkml:trace contextRef="#ctx0" brushRef="#br0" timeOffset="143070.54">20112 15651 670 0,'0'0'223'0,"0"0"-124"16,0 0-61-16,0 0 0 15,-54 126 61-15,44-78-15 16,5-8 0-16,5-9-46 15,0-8-27-15,0-6-9 16,11-11 0-16,12-6 0 16,6 0 4-16,2-23 13 15,-4-13-19-15,0-4-5 16,-8-4-25-16,-9 1-2 16,-6 10 18-16,-4 5 14 15,0 6-1-15,0 4 2 0,-14 6 11 16,-1 6 16-16,3 2 11 15,6-2 0-15,4 2-30 16,2 2 0-16,0-1-9 16,0 0-6-16,8-1 6 15,17-2 2-15,8 3-1 16,8 3-1-16,-1 0 3 16,-2 9 1-16,-3 9 0 15,-8 4 0-15,-5-5-3 16,-6 6-1-16,-3-5 1 15,-4-4-1-15,0 0 1 16,0-2-1-16,2-5 1 0,5-4-2 16,1-3 3-1,4 0-2-15,-4 0 0 16,1 0 1-16,-3 0-1 0,-1 3 0 16,-1 6 0-16,1 3 0 15,-5 3 0-15,2-7 0 16,-2 2 0-16,-2-1 0 15,-1-5 0-15,1-4 0 16,-3 0 1-16,6 0-1 16,-4 0 0-16,1 0 4 15,-3 0-3-15,-2 0 3 16,-2 0-2-16,0 0-1 16,0 0 5-16,0 0-2 15,0 0-4-15,0 0-5 16,0 0-21-16,0 0-15 0,0 0-37 15,0 0-51-15,0 0-168 16,0 0-250-16</inkml:trace>
  <inkml:trace contextRef="#ctx0" brushRef="#br0" timeOffset="144030.57">20469 15633 690 0,'0'0'187'16,"0"0"-100"-16,0 0-62 15,0 0 65-15,0 0 20 16,0 0-15-16,0 0-40 16,0-32-37-16,2 52-9 15,9 14 70-15,0 2-28 16,-2 0-23-16,2-7-7 16,3-4 1-16,-3-7-3 15,2-2-7-15,3-12-3 16,1-2-8-16,6-2 8 15,-1 0 0-15,3-15 3 16,-1-10-5-16,-4 0-7 0,-2-4 6 16,-2 1 1-1,-5 6-6-15,-4 7 2 0,-3 8 1 16,-4 7 0-16,0 0-1 16,0 0-3-16,0 0-5 15,0 0 5-15,2 13 0 16,5 10 1-16,4 4 2 15,5-2-3-15,4-6 0 16,7-6-5-16,4-9 4 16,2-4 0-16,-1 0 1 15,-3-2-1-15,-8-13 1 16,0 2-2-16,-9-1 2 16,0 2 4-16,-5 1-1 15,-3 8 1-15,-2 3-2 0,0 0 5 16,0 0 1-16,-2 0 5 15,3 0-5-15,-3 0-7 16,0 0 7-16,0 0-8 16,0 3 0-16,0 12 1 15,0-3 3-15,0-2-4 16,0-3 2-16,0-7-1 16,0 3 4-16,0-3 4 15,0 0 2-15,0 0 3 16,0 0 9-16,0 0 11 15,5-5-7-15,6-22-6 0,4-1-5 16,3-9-11 0,2 2 0-16,2 1 5 0,3-7-8 15,6-3-1-15,2 2-2 16,-2 6-2-16,-2 6-27 16,-4 13-54-16,-2 8-80 15,-23 9-193-15,0 0-495 16</inkml:trace>
  <inkml:trace contextRef="#ctx0" brushRef="#br0" timeOffset="147126.01">22026 15557 340 0,'0'0'316'15,"0"0"-178"-15,0 0-21 16,0 0 22-16,0 0-18 16,0 0-9-16,0 0-5 15,-11-28-26-15,11 33-36 0,0 32-33 16,0 13 33-16,5 8 15 15,1-6-39-15,-4-6-5 16,-2-12 13-16,0-12 2 16,0-7 4-16,0-15-13 15,2 0-9-15,0 0 1 16,-2 0 1-16,0-6 6 16,0-25-1-16,0-9-12 15,0-15-3-15,0 1-4 16,0 7-1-16,10 3 1 15,1 3-2-15,7 5-2 16,4 0 3-16,7 1-24 16,9-2-47-16,0 11-12 0,2 3-36 15,-3 16-39 1,-5 7-67-16,-25 0-163 0,-5 0-271 16</inkml:trace>
  <inkml:trace contextRef="#ctx0" brushRef="#br0" timeOffset="147640.94">22350 15798 515 0,'0'0'132'0,"0"0"-75"16,0 0-9-16,0 0 38 15,126-130-22-15,-97 77 20 0,-2-5-10 16,-5 3-37-1,-2 7-33-15,-7 12-1 0,-3 14 6 16,-8 12 25-16,-2 8 19 16,0 2 22-16,0 0-10 15,0 0-21-15,-6 26-25 16,-13 12-11-16,3 12-2 16,1-4-1-16,9 3 6 15,3-13-7-15,3-6-4 16,0-12 1-16,9-8-3 15,22-10 1-15,17 0 1 16,6-22 9-16,11-14-9 16,0 0-2-16,-7 5-2 15,-9 9 0-15,-9 9 4 0,-11 7 1 16,-9 6-1-16,-7 0-1 16,-5 0-8-16,-6 2 1 15,-2 19 8-15,0 9 7 16,-8 7 0-16,-13-3-3 15,-4-2-3-15,0-4 2 16,5-6-2-16,7-8 0 16,4-1-1-16,7-11-1 15,2 3-8-15,0-5-75 16,2 0-19-16,30 0-74 16,-17-7-108-16,5-12-236 15</inkml:trace>
  <inkml:trace contextRef="#ctx0" brushRef="#br0" timeOffset="148317.04">22674 15266 361 0,'0'0'240'16,"0"0"-140"-16,0 0-44 16,0 0 24-16,0 0 58 15,0 0-21-15,-13-4-33 16,13 4-36-16,0 0-25 15,0 0-17-15,0 0-6 16,3 0-5-16,23 0 5 16,12 0 47-16,4 0-6 15,-3 0-19-15,-8 0-5 0,-12 0-10 16,-7 6-1-16,-12 10 0 16,0 8 8-16,-7 9 4 15,-29 5 9-15,-2-3-22 16,3-9-3-16,8-8-2 15,16-8-41-15,11-10-93 16,0 0-248-16</inkml:trace>
  <inkml:trace contextRef="#ctx0" brushRef="#br0" timeOffset="149908.37">23308 15629 521 0,'0'0'201'0,"0"0"-130"16,0 0-34-16,0 0 54 15,0 0 0-15,0 0-21 16,0 0-27-16,-5-6-19 16,20-12 3-16,6-7 11 15,-4-3-4-15,-1-1-16 16,-7 0-13-16,-5-1-1 15,-4 6-1-15,0 7 2 0,0 8-2 16,0-1 7-16,0 6-3 16,-4 4 0-16,-5 0-6 15,-2 0 28-15,-3 0-16 16,1 14-12-16,-1 12 0 16,-1 7-1-16,6 2 3 15,2 1-1-15,5-1-2 16,2-3-1-16,0-10 0 15,0-8-1-15,16-2-4 16,8-12 1-16,3 0-3 16,4 0-8-16,4-22-3 15,0-4 10-15,-4-6-11 0,-2-3-12 16,-5 3 6-16,-6 4 2 16,-7 10 20-16,-7 10 4 15,-2 4 0-15,-2 4 5 16,0 0 13-16,0 0 5 15,0 0-12-15,0 19 4 16,0 6-3-16,0 6 2 16,0-8-11-16,3-4-3 15,17-10-5-15,9-2 5 16,4-6 0-16,5-1 2 16,-2 0 1-16,-5 0 1 15,-5 5-1-15,-3-1-2 0,-9-4 1 16,-6 1-1-16,-1-1-1 15,-7 3 1-15,0-3 14 16,0 0 26-16,0 0 1 16,0 0 1-16,0 0-9 15,0 0-3-15,0 0-2 16,0 0-1-16,0 0-7 16,0-4-12-16,0-13-9 15,0-2-11-15,6-4 10 16,13 1-36-16,5 0-32 15,8 1-38-15,-1 2-49 16,4 1-54-16,-1 0-9 16,-3 0 87-16,0 4 71 0,-6 2 41 15,-3 6 13 1,-5 2 7-16,-8 4 3 0,-2 0 10 16,-7 0 23-16,0 0 22 15,0 0 18-15,0 4 2 16,0 18-5-16,-4 6 9 15,-10 0-35-15,3 3-17 16,7-1 1-16,1-3 5 16,3-4-6-16,0-9-14 15,0-5-9-15,7-6 8 16,18-3 12-16,6-12 4 16,13-35-9-16,15-19 1 0,5-22-18 15,7-10-5-15,3-11-25 16,-3-11-61-16,-6-5-15 15,-16 4-16-15,-16 4 17 16,-22 17 43-16,-11 23 57 16,-4 27 26-16,-23 24 107 15,-4 22 13-15,2 4-34 16,0 20-19-16,-2 39-42 16,-3 25 3-16,3 30-2 15,2 19 13-15,10 6 10 16,7-2-21-16,10-10 2 15,2-22-9-15,0-16-13 16,16-19-1-16,3-18-10 0,-1-17 3 16,-2-11-12-1,-7-11-9-15,-2-4-4 0,-5-5 1 16,0-4-2-16,-2 0 4 16,0 0 1-16,0 0-1 15,0-10-2-15,2-12-2 16,0-3-2-16,7 2-4 15,1 4 1-15,-2 4 4 16,3 8-3-16,1 3-3 16,5 4-1-16,3 0 7 15,9 0 0-15,3 11 1 16,1-4 0-16,5-3 1 16,7-4-4-16,1 0-92 15,5 0-153-15,-35-10-136 0,-7 2-582 16</inkml:trace>
  <inkml:trace contextRef="#ctx0" brushRef="#br0" timeOffset="152074.28">26017 14979 644 0,'0'0'169'16,"-25"-122"-49"-16,14 86-25 16,4 17 40-16,3 10-11 15,1 5-17-15,3 4-33 16,0 0-40-16,0 35-24 15,0 34-10-15,0 31 52 16,0 18 10-16,-4 3-27 16,-2-12-17-16,-3-9-3 0,-3-18 3 15,6-25-7 1,2-22 0-16,1-23-8 0,3-6-2 16,0-6 1-16,0 0-2 15,0-4 0-15,9-23-4 16,18-4 3-16,13-6-6 15,-1 10 0-15,4 10 4 16,-5 11-2-16,-7 6-5 16,-4 0 0-16,-4 4 6 15,-8 16-5-15,-9 6-3 16,-6 5-4-16,0 6 9 16,-11 6-21-16,-22 3-11 15,0-10-30-15,2-7 0 0,2-8 54 16,8-9 10-16,6-8 10 15,3 1 5-15,8-5-6 16,4 0 1-16,0 0 7 16,0 0-12-16,23-32 3 15,24-11-1-15,15-12-2 16,1 5 1-16,-3-3-2 16,-12 9 1-16,-12 3-8 15,-12 2-1-15,-11 16-9 16,-5 5 14-16,-8 8 4 15,0 6 4-15,0 2 3 16,-2 2-4-16,-12 0 18 16,-1 0-15-16,-2 20 3 15,2 16 2-15,4 8 5 0,8 6-3 16,3-5 0-16,0-6-9 16,27-12-4-16,15-11-1 15,14-12 0-15,7-4 1 16,4-3 0-16,2-18-81 15,-47 7-139-15,-6 2-355 16</inkml:trace>
  <inkml:trace contextRef="#ctx0" brushRef="#br0" timeOffset="153091.29">27712 15270 547 0,'0'0'229'16,"0"0"-171"-16,0 0-19 16,0 0 70-16,0 0 11 0,0 0-45 15,5-16-2 1,-7 14-38-16,-1 2-9 0,1 0 21 15,-4 0 0-15,-6 0-14 16,-3 0-17-16,-10 24 8 16,-4 12-4-16,0 14 6 15,-2 6-10-15,6-10-4 16,3-3 7-16,7-12-7 16,8-8-2-16,5-13-1 15,0-2-9-15,2-8-2 16,0 0 1-16,0 0-4 15,0 0 5-15,24-17 5 16,9-7 6-16,-2-2-6 16,-2-2-4-16,-6 6 0 15,-5 1-1-15,-3 7 1 0,-3 5-1 16,-6 1 1-16,-4 6 0 16,1 0-1-16,-3 0 2 15,0 2-1-15,0-2 3 16,0 2-2-16,2-2 2 15,2-7-3-15,2 1 0 16,11-11-1-16,5 1 1 16,4 6-2-16,8 4 0 15,2 8 1-15,-1 4-4 16,1 40 4-16,-7 18 1 16,-9 18 5-16,-13 15 2 15,-7 10 1-15,0 0 4 0,-14 1 1 16,-4-11 4-16,10-11-4 15,8-17-3-15,0-22-7 16,28-19-3-16,17-16-1 16,9-10 0-16,4-14 2 15,2-30 3-15,-12-6-5 16,-10-3 0-16,-15 3-1 16,-21 3-2-16,-2 5 3 15,-27 3 1-15,-29 11 1 16,-15 6-4-16,-2 9 0 15,4 9 0-15,11-1-2 16,22 5-22-16,18 0-41 16,18 0-93-16,0 0-239 0</inkml:trace>
  <inkml:trace contextRef="#ctx0" brushRef="#br0" timeOffset="154159.16">29294 15280 859 0,'0'0'151'15,"0"0"-129"-15,0 0-5 16,0 0 72-16,0 0 2 15,0 0-21-15,0 0-39 16,-9 13-20-16,24 31 53 16,10 10-22-16,-4 1-27 15,3-11-4-15,3-7 0 16,-3-16-5-16,-2-7-2 16,-1-10 2-16,-4-4 0 0,-1 0-1 15,4-9 4 1,-2-25 2-16,-2-9-2 0,-8-8-7 15,-8 1 1-15,0 0 1 16,0 1 2-16,0 5-2 16,-4 7-3-16,-5 11 3 15,4 12 8-15,3 4-4 16,0 8-8-16,2 2-6 16,0 0-87-16,0 0-72 15,2 0-71-15,7 8-16 16,5 0-144-16</inkml:trace>
  <inkml:trace contextRef="#ctx0" brushRef="#br0" timeOffset="155257.37">29873 15213 611 0,'0'0'329'0,"0"0"-251"16,0 0-55-16,0 0 94 15,-84 120 34-15,55-87-28 16,7 1-43-16,6-1-27 15,12-8-21-15,4-3-8 16,0-4-7-16,0-9-15 16,2-4-2-16,18-1-2 15,0-4 1-15,6 0 1 16,1-4 3-16,0-20-3 16,0-2-24-16,-8-3 23 15,0 2-8-15,-6 7-7 0,-6 8-4 16,-3 4 16-16,-4 8 2 15,0 0-1-15,0 0-9 16,0 0-8-16,2 2-11 16,3 17-3-16,8 8 34 15,3-5 4-15,6-4-4 16,7-14-6-16,5-4 3 16,3-4-2-16,3-27-5 15,3-18 10-15,-3-5-1 16,-2-12-3-16,-3 2 4 15,-6-3 0-15,-6-4 2 16,-5-4-2-16,-12 3 11 16,-6 1 16-16,0 14-2 0,0 10 19 15,0 19 2 1,-2 12-5-16,-5 10 8 0,5 6-11 16,-3 10-38-16,-1 36 4 15,-3 30-4-15,-3 23 24 16,2 5-15-16,3 0-4 15,5-15-5-15,2-13 0 16,0-17 1-16,6-15-3 16,19-13-4-16,2-13-5 15,4-18-18-15,3 0-19 16,-1-7-28-16,2-26-1 16,-6-3 16-16,-4 0 10 0,-8 3 28 15,-5 12 23 1,-5 9 0-16,-5 3 4 0,-2 8 2 15,0 1 26-15,0 0-3 16,0 0-12-16,0 14-14 16,0 10 11-16,2 6 7 15,7-9-13-15,0-6-1 16,6-5-4-16,4-4-2 16,0-6 3-16,6 0-1 15,-1-2-1-15,1-16 6 16,-3-1-8-16,-2 0 2 15,-6 7-9-15,-5 0 10 16,-5 10-5-16,-2-2 2 16,-2 4 0-16,0 0-6 15,0 0-2-15,7 0-9 0,2 13 17 16,4 4 7-16,2-3-6 16,3-5 0-16,5-5 2 15,0-4-2-15,5 0-1 16,-2 0 1-16,1-7-2 15,-2-7-8-15,-2-9 0 16,-6 0 5-16,1-4-2 16,-3 2-15-16,-3-6-14 15,-6 7 14-15,-6 2 17 16,0 6 4-16,0 10 3 16,-14 6 13-16,-5 0 11 15,-6 6-15-15,1 28 4 0,2 3 10 16,10 7-1-16,12-4-12 15,0-4-13-15,9-11 7 16,22-2-2-16,12-8-2 16,13-10-2-16,13-5-2 15,6 0-8-15,6-10-115 16,-57-2-147-16,-6 0-346 16</inkml:trace>
  <inkml:trace contextRef="#ctx0" brushRef="#br0" timeOffset="156241.31">15150 16633 1051 0,'0'0'167'16,"0"0"-167"-16,0 0 11 15,0 0-11-15,-24 201 103 16,13-67-35-16,-3 9-32 15,3 2-19-15,3-22-17 16,3-21 6-16,5-29-6 16,0-25-2-16,0-21-57 15,0-14-71-15,2-13-216 16,3-22-127-16</inkml:trace>
  <inkml:trace contextRef="#ctx0" brushRef="#br0" timeOffset="156578.19">15068 17413 431 0,'0'0'67'16,"0"0"-29"-16,127-21 18 15,-87 12 30-15,-4 5-3 16,-11 0-6-16,-4 4 45 16,-5 0-25-16,-7 0-58 15,-3 18-17-15,-4 12 16 16,-2 6 40-16,0 4-41 15,0-9-3-15,0-7-21 16,10-12-10-16,5-6 3 0,8-6 0 16,6 0-1-1,4 0 9-15,3-24 6 0,-1-7-4 16,-8 0 4-16,-11-1-3 16,-14-7-1-16,-2 7 12 15,-20 5 27-15,-24 4-28 16,-8 11-12-16,3 12-15 15,7 0-16-15,11 8-68 16,28 11-129-16,3-2-429 16</inkml:trace>
  <inkml:trace contextRef="#ctx0" brushRef="#br0" timeOffset="157341.29">16775 17187 648 0,'0'0'236'15,"0"0"-146"1,0 0-83-16,0 0 58 0,0 0 44 16,-96 124-13-16,89-87-60 15,7 2-22-15,0-3-11 16,0-5-3-16,9-12 0 15,13-6-13-15,7-10 9 16,6-3 4-16,6 0 9 16,1-30-9-16,3-14-3 15,-7-10 1-15,-7-3-52 16,-16 7-25-16,-10 5 79 16,-5 15 0-16,-3 6 1 0,-26 6-1 15,-8 5 3 1,-5 9 14-16,2 4 10 0,1 0 30 15,8 22-33-15,7 9 9 16,11 1-5-16,13-2-28 16,0-9 0-16,10-6-9 15,38-9 7-15,16-6 2 16,15-15 9-16,7-30 9 16,-6-16-13-16,-11-3 12 15,-13-8-5-15,-9 2 6 16,-11-1 15-16,-9 0-3 15,-12 12-8-15,-11 9 5 16,-4 14 12-16,0 15 18 16,0 12-13-16,-9 9 1 0,1 0-19 15,-11 26-23-15,-3 38 1 16,-4 33-2-16,1 14 0 16,11 14-2-16,10-8-6 15,4-5 3-15,0-22 2 16,0-16-7-16,12-24-31 15,5-19-63-15,4-18-41 16,-6-13-37-16,-11 0-233 16,-4-21-17-16</inkml:trace>
  <inkml:trace contextRef="#ctx0" brushRef="#br0" timeOffset="158224.9">17082 17356 732 0,'0'0'149'0,"0"0"-143"16,0 0 12-16,125-75 97 16,-60 17 13-16,6-9-19 15,-3-5-67-15,0-8-27 16,-9 0-7-16,-9 4-4 16,-10 0-1-16,-16 8 2 15,-10 12-2-15,-12 14 1 16,-2 19 1-16,0 15 3 15,0 4 45-15,0 4-18 16,-16 12-25-16,-6 34 17 0,-2 24-16 16,1 24-6-1,7 19 6-15,3 11-3 0,5 2 22 16,0-5-22-16,2-19 5 16,4-22 5-16,2-26-5 15,0-19-2-15,0-17-4 16,0-8-6-16,4-10-1 15,-2 0 0-15,0 0 2 16,2 0 2-16,2-10 2 16,5-25 6-16,3-7-3 15,-1 2-7-15,-5 10 1 16,-3 12-2-16,0 9-1 16,-5 4 0-16,0 5-1 0,8 0-7 15,5 0-3-15,12 0 3 16,8 0 5-16,1 0-3 15,-1 14 6-15,-4 0-2 16,0-2 4-16,-2-6-2 16,-2-2 1-16,-5-4-1 15,-3 0 4-15,0 0-4 16,0-14 4-16,1-17-4 16,-3-10 0-16,-1-4-34 15,-3 6-30-15,-11 3 13 16,0 10 29-16,0 12 14 15,0 6 3-15,-11 8-10 0,-3 0-3 16,-1 0 10 0,3 14 5-16,4 12 3 0,5 7 2 15,3 0 6-15,0-1-7 16,23-2-1-16,15-12 3 16,6-4-3-16,3-5 13 15,-3-3-3-15,-3-6-6 16,-6 0 1-16,-8 0 9 15,-4 0-9-15,-8 0-2 16,-6 0-3-16,-5 0 2 16,-4 3-2-16,0-3 2 15,0 0 23-15,0 0 48 16,0 0 17-16,0 0 4 16,-4-14-15-16,-3-12-69 15,5-2 10-15,2-1 8 0,0-16-15 16,18 3-11-16,13-2 2 15,3 8-4-15,1 10 0 16,-1 7-5-16,-1 19-68 16,-24 0-169-16,-2 0-369 15</inkml:trace>
  <inkml:trace contextRef="#ctx0" brushRef="#br0" timeOffset="159874.69">20152 16860 504 0,'0'0'218'15,"0"0"-120"-15,0 0-1 16,0 0 57-16,0 0-4 16,0 0-58-16,0 0-4 15,-42-88-47-15,2 106-11 16,-3 22 0-16,1 11-2 16,9-1 13-16,8-1-18 15,15-9-10-15,10-2-9 0,0 2-3 16,19 4 0-16,20 1 3 15,3-5-4-15,-1-8 1 16,-5-2 1-16,-5-2 1 16,-6 3-1-16,-11-4-1 15,-10 3-1-15,-4 2-5 16,0-6 2-16,-16-3 1 16,-11-10 2-16,-4-8 2 15,-2-5 3-15,-1 0 1 16,1-5 1-16,4-13-7 15,7 4-2-15,8 2-1 16,10-1-8-16,4-2-43 0,0-3-55 16,18-4-47-1,20 4-4-15,-21 14-172 0,2 4-311 16</inkml:trace>
  <inkml:trace contextRef="#ctx0" brushRef="#br0" timeOffset="160208.76">20405 17427 574 0,'0'0'202'0,"0"0"-139"16,0 0-4-16,0 0 56 16,0 0-9-16,131-112-44 0,-112 68-16 15,-5 4-33-15,-3 0-8 16,-9 10 0-16,-2 6 4 15,0 7-1-15,0 12 25 16,-17 5-10-16,-6 0 14 16,1 0-4-16,-3 14-32 15,-1 13 25-15,1 18-14 16,3 3-6-16,11-2-4 16,9 2 0-16,2-8-2 15,0-8-3-15,31-2 3 16,11-16 0-16,10-10-11 15,10-4-33-15,9-4-50 0,7-28-50 16,-46 10-106-16,-7 0-85 16</inkml:trace>
  <inkml:trace contextRef="#ctx0" brushRef="#br0" timeOffset="160658.61">21055 17205 445 0,'0'0'180'0,"0"0"-91"16,0 0-33-16,0 0 28 15,0 0 53-15,0 0-39 16,-51-28-57-16,34 52-21 16,0 6-16-16,3 10 1 15,6 4 6-15,5-3-6 16,3 1-5-16,0-13 0 16,21-7-1-16,8-8 2 15,4-5-1-15,3-9 8 0,1-5 6 16,6-35 3-16,1-12-3 15,4-19-9-15,-8-6-5 16,-5-13-14-16,-8 1-6 16,-8-1 7-16,-5 6 3 15,-5 0 10-15,-3 12 3 16,-4 0-3-16,-2 9 4 16,0 15 10-16,0 17 27 15,0 14 15-15,-4 15 25 16,0 2-25-16,-3 4-40 15,-3 46-1-15,-7 26 13 16,-3 31 4-16,3 14-10 0,1 16-1 16,3-6-19-1,4-7 0-15,2-11-2 0,7-24 1 16,0-18-1-16,0-25-18 16,0-20-85-16,5-19-64 15,-1-7-180-15,1-21-77 16</inkml:trace>
  <inkml:trace contextRef="#ctx0" brushRef="#br0" timeOffset="161491.4">21251 17321 177 0,'0'0'556'16,"0"0"-485"-16,0 0-71 16,0 0-23-16,0 0 23 0,0 0 13 15,125-62 21 1,-74 48-13-16,-7 6-8 0,-10 6 29 15,-12 2 13-15,-9 0 3 16,-8 0-18-16,-5 0-23 16,0 0-3-16,0 19 27 15,-5 4 81-15,-10 6-57 16,-3 4-20-16,3-7-12 16,3 1-6-16,10-10-17 15,2-7-10-15,0 2-2 16,0 2 1-16,16-5 2 15,4-4 1-15,2-5 3 16,-2 0 0-16,1 0-4 0,-9 0 5 16,1-14-6-16,-3-4 2 15,-1 0 1-15,-1-8-3 16,2-1-4-16,-4 4 1 16,1 5 2-16,-3 7-1 15,-2 0 1-15,0 11 1 16,6-4-2-16,1 4-5 15,1 0 0-15,4 0 2 16,3 0 1-16,2 4 0 16,-4 14 2-16,1 4 1 15,-3 0 2-15,-4 2 1 16,0-5 2-16,-5 2-2 16,1-9 5-16,-3-6 10 15,-2-1-5-15,2-5-2 0,-2 0 11 16,0 0 11-16,0 0-4 15,0 0-4-15,0-5-7 16,4-19-17-16,6-10-17 16,9-6-63-16,6-4-21 15,4 3-62-15,4-4-45 16,-1 4-1-16,-1 10 131 16,-6 0 69-16,-7 13 9 15,-10 9 28-15,-5 9 32 16,-3 0 65-16,0 0 56 15,0 0-64-15,-9 1-46 16,-9 16-8-16,-3 1-24 0,8-4-9 16,5 4-6-1,8 0-8-15,0 8-16 0,4 6 1 16,23-1-1-16,6 0 4 16,1 1 6-16,-5-6-8 15,-7-4 4-15,-9-4 5 16,-9-9 29-16,-4 0 4 15,0 3-9-15,-4-2 20 16,-21 4 13-16,1-2-49 16,2-2-18-16,2-6-1 15,7-4-103-15,11 0-139 16,-2 0-482-16</inkml:trace>
  <inkml:trace contextRef="#ctx0" brushRef="#br0" timeOffset="161990.38">22684 16368 720 0,'0'0'189'16,"0"0"-17"-16,0 0-97 16,0 0-1-16,0 0 11 15,0 0-37-15,-18 141 60 16,5-4 8-16,-1-3-61 16,1-12-31-16,3-7 36 15,2-12 12-15,-1-6-32 0,3-10-3 16,-2-12-22-16,2-17-3 15,1-14-10-15,3-12-1 16,0-15-1-16,2-4 0 16,0-8-1-16,0-1-94 15,0-4-66-15,0 0-74 16,0 0-161-16</inkml:trace>
  <inkml:trace contextRef="#ctx0" brushRef="#br0" timeOffset="162365.46">23131 16826 469 0,'0'0'131'0,"0"0"-62"15,0 0 51-15,0 0 45 0,0 0-1 16,14 120-28-16,-14-66-49 15,0 2-28-15,0-6-44 16,0-1-5-16,0-3-10 16,0-2 0-16,0-4-2 15,2-4-63-15,-2-32-102 16,0 0-232-16</inkml:trace>
  <inkml:trace contextRef="#ctx0" brushRef="#br0" timeOffset="162562.27">22955 17423 660 0,'0'0'56'15,"0"0"-56"-15,0 0 44 16,0 0 81-16,168 22 47 16,-97-52-69-16,-3-2-43 15,-12-3-42-15,-8-7-18 16,-17-2-5-16,-14 0-145 15,-17 27-181-15,0 3-421 16</inkml:trace>
  <inkml:trace contextRef="#ctx0" brushRef="#br0" timeOffset="162718.69">22880 16980 907 0,'0'0'65'0,"0"0"-63"15,168-128-2-15,-78 88 8 16,-5 12 11-16,-12 6-19 16,-53 22-71-16,-4 0-188 15</inkml:trace>
  <inkml:trace contextRef="#ctx0" brushRef="#br0" timeOffset="163291.12">23497 17124 417 0,'0'0'141'0,"0"0"-26"0,0 0-57 16,0 0 54-16,0 0 7 16,0 0 14-16,15 77-39 15,-15-73-20-15,0 0-16 16,0 4-2-16,0-2 0 15,0 2-19-15,0 2-2 16,0-6-19-16,0 0-3 16,0 1-7-16,0 0-4 15,0-2-2-15,0 12 5 16,0 1-2-16,0 6-1 16,0 2 4-16,0-7 1 0,0 0 0 15,0-11-1-15,0-2 0 16,0 0 10-16,0-4 1 15,0 0-3-15,0 0 6 16,0 0 7-16,0 0-3 16,0 0-3-16,0 0-7 15,0-12-14-15,0-15-7 16,5-15-17-16,12 3 4 16,8 3-7-16,0 2-1 15,-6 14 13-15,-3 8 3 16,-3 8 12-16,-5-1-3 15,0 5-1-15,1 0-4 0,0 5 1 16,0 13 0 0,-2 8 7-16,-5-4 3 0,2-4-2 15,0-4 0-15,4-2-1 16,1-2-25-16,6-6-58 16,5-4-64-16,13 0 4 15,-17-10-142-15,0-6-3 16</inkml:trace>
  <inkml:trace contextRef="#ctx0" brushRef="#br0" timeOffset="163758.19">23989 17038 581 0,'0'0'246'0,"0"0"-118"16,0 0-98-16,0 0 31 16,0 0-1-16,0 0 42 15,-85-15-43-15,66 48-42 0,-2 8-7 16,1 13 2-16,9-4 11 15,5-2 7-15,6-12-28 16,0-15 1-16,0-6-5 16,8-11 2-16,15-4 0 15,6-4 13-15,11-36 7 16,4-14-7-16,8-12-10 16,-3-11-3-16,-3 1-8 15,-8-3 3-15,-5 2-1 16,-8 5 5-16,-11 5 1 15,-10 5 5-15,-4 0 1 16,0 2 8-16,0 8 5 0,-8 8-4 16,-4 20 40-16,5 12 13 15,3 12-11-15,2 0-41 16,-5 26-16-16,-2 36 0 16,-6 32 12-16,-6 23 17 15,1-1-17-15,3 1 11 16,3-12 4-16,5-19-19 15,9-9-8-15,0-20-2 16,0-12 0-16,16-15-45 16,8-11-67-16,7-11-41 15,0-8-68-15,4 0-54 16,-27-13-1-16,-1-1-224 16</inkml:trace>
  <inkml:trace contextRef="#ctx0" brushRef="#br0" timeOffset="164591.57">24305 17217 548 0,'0'0'240'15,"0"0"-130"-15,0 0-19 16,0 0 16-16,0 0-15 16,0 0-36-16,10-5-42 15,-10 34 39-15,0 1 21 16,0-2-16-16,6-6-27 16,1-4 1-16,1-9-11 15,9-6-8-15,0-3-7 16,12 0-1-16,2-3 0 15,5-20 5-15,2-9-10 0,-7 6-15 16,-4 4-1 0,-14 8 10-16,-6 6 6 0,-5 8 1 15,-2 0-1-15,0 0 0 16,0 0-3-16,0 0-6 16,0 0-5-16,0 12-3 15,2 12 17-15,2 2 18 16,6-5-12-16,-2-6-2 15,3-3-4-15,3-6 2 16,3-2-2-16,2-4 2 16,5 0-2-16,3-10-30 15,0-12-3-15,-3 0 4 16,-4 4-9-16,-9 6 22 16,-4 7 15-16,-4 0 1 15,-3 5 0-15,0 0-3 0,0 0-6 16,0 0-5-16,0 0-1 15,2 5 12-15,0 3-2 16,-2 7 2-16,0 3-1 16,0 4 4-16,0 4-4 15,-10 0 10-15,-5-3 5 16,-3-2-8-16,5-11-2 16,7-2 6-16,1-8-6 15,3 2 1-15,2-2 1 16,0 0 0-16,0 0-3 15,0 0-9-15,4 0-12 16,23-14 21-16,11-13 1 0,10-14 8 16,6-11-6-1,4-6-2-15,0-10 0 0,0-3-1 16,-2-5-1-16,-3 0-1 16,-4 0-2-16,-13 0 2 15,-7-4 2-15,-16-5-3 16,-11 0 6-16,-2-4 0 15,0 13 1-15,-15 14 10 16,-8 17 22-16,4 19 16 16,3 16 8-16,9 6-19 15,-1 4-28-15,-4 52-2 16,-7 39-10-16,-6 36 32 16,0 13-11-16,3 4-4 0,4-5 12 15,2-16-26-15,8-14-4 16,3-29-2-16,5-28 0 15,0-20-20-15,0-18-98 16,0-10-5-16,0-4-81 16,0 0-100-16,0-22-119 15</inkml:trace>
  <inkml:trace contextRef="#ctx0" brushRef="#br0" timeOffset="165425.21">25090 17197 341 0,'0'0'258'15,"0"0"-180"-15,0 0-7 16,0 0 7-16,0 0 20 15,0 0-28-15,129 8-9 0,-108 14 20 16,-4 0-21 0,-1 0-20-16,-1 0 22 0,1 0 21 15,-7-8-27-15,-1-4-28 16,-3-6 2-16,-1-4-8 16,-4 0-11-16,3 0 1 15,-3 0 5-15,4 0 7 16,7-22 5-16,7-10 7 15,4-3-36-15,1-1-4 16,-7 13-30-16,-3 5-13 16,-7 6 1-16,4 12-19 15,-4 0-41-15,3 0-12 16,-1 0-17-16,2 12 45 16,-1 12 21-16,-1 2 69 0,4-4 3 15,-1 0 10-15,2-4 11 16,-2-8 9-16,-2-5-20 15,2-5 22-15,-4 0-11 16,4 0-6-16,-2-11 10 16,0-11-7-16,2 0-16 15,-2 0 0-15,-5 7-4 16,0 4 0-16,-4 7 2 16,0 2 15-16,0 2 38 15,0 0-12-15,0 0-42 16,0 6 0-16,0 16-2 15,0 0 20-15,0 0 1 16,0-4-11-16,4-4-10 16,4-9 3-16,-1-5-3 0,7 0 6 15,1 0 1-15,3 0 7 16,-3-19-2-16,1 5-7 16,-5-1 1-16,-5 8-2 15,3-1-2-15,-6 4 0 16,1 4 0-16,-4 0 0 15,0 0-2-15,5 0-2 16,-1 0 2-16,3 4 2 16,1 22 19-16,2 13 13 15,-2 11 63-15,-1 13-60 16,-1 7-17-16,-6-1 6 0,0 2 7 16,0-4-8-1,0-1-9-15,0 1 1 0,-15 1 3 16,-3 0 1-16,-6-2-17 15,0 1 1-15,-3-10-5 16,-4-8 0-16,-1-22 0 16,-5-4 8-16,1-15-1 15,-2-8 0-15,4 0 1 16,10-31-4-16,8-8 3 16,10-20-5-16,6-11 6 15,6-12-8-15,39-7-42 16,22 5-38-16,-29 56-117 15,4 2-352-15</inkml:trace>
  <inkml:trace contextRef="#ctx0" brushRef="#br0" timeOffset="166371.07">26819 17267 131 0,'0'0'92'0,"0"0"-68"15,0 0-22-15,0 0-2 16,0 0-18-16,0 0-125 16</inkml:trace>
  <inkml:trace contextRef="#ctx0" brushRef="#br0" timeOffset="167016.29">26545 16571 927 0,'0'0'225'15,"0"0"-173"-15,0 0-41 16,0 0 62-16,0 0 22 16,0 0-10-16,2 165 15 15,-2-53 5-15,-2-2-53 16,-7-6-16-16,0-5 37 16,0-15-30-16,0-12-13 15,0-10-21-15,2-10 3 16,1-10 12-16,4-11-13 15,-1-13-10-15,3-10 1 0,0-7-1 16,0 4 0 0,0-5-1-16,0 0 0 0,0 0-4 15,0 0-42-15,0 0-35 16,0-19-33-16,0-9-81 16,0 11-102-16,0-1-166 15</inkml:trace>
  <inkml:trace contextRef="#ctx0" brushRef="#br0" timeOffset="172074.7">27211 16780 475 0,'0'0'262'0,"0"0"-173"15,0 0-41-15,0 0 81 16,0 0 35-16,0 0-12 16,0 0-49-16,0 0-51 0,13-67-12 15,-48 97 1-15,-12 13-26 16,-6 19-4-16,-1 10 12 15,7 8 8-15,5 8-12 16,4 3 8-16,11-8-11 16,11-10 3-16,12-15-10 15,4-18-9-15,0-10-1 16,27-16 1-16,10-5 0 16,9-9 2-16,9-5 7 15,2-27-4-15,-1-12-5 16,-8 0-8-16,-13 0-3 15,-10 4-2-15,-12 12 4 0,-7 10 9 16,-6 5 2-16,0 13 2 16,0 0 1-1,0 0-1-15,0 0 4 0,0 0-4 16,-2 5-3-16,-7 13-2 16,3 12-6-16,2-6 0 15,4 2 5-15,0-8-4 16,0-6 1-16,2-7-3 15,6 0 5-15,1-5 2 16,1 0-2-16,-2 0-10 16,3-5-16-16,1-16 14 15,-3-8-8-15,-3 4 8 16,-4-2-1-16,-2 8 16 0,0 7 2 16,0 1 3-16,-6 4 0 15,-5 3 5-15,1-2-5 16,2 2 14-16,3 4-6 15,3-4 4-15,2 4-11 16,0-4-6-16,0 4-3 16,0-6-4-16,20-3 0 15,9 2 7-15,9-3 1 16,-4 1 2-16,-5 5-2 16,-8 4-2-16,-3 0 0 15,-2 0-1-15,-5 13 2 16,2 4 4-16,-3 2-2 15,-6-1 7-15,3-5 1 0,-3 0-6 16,2-3-1 0,4-6-3-16,-1 0 1 0,4 1-1 15,5-5 0-15,1 0 3 16,8 0 2-16,0 0-2 16,0-9 3-16,0-9-6 15,-7 3-1-15,-3 8 1 16,-10-1-1-16,-2 8 0 15,-5 0 0-15,0 0-8 16,0 0-3-16,4 8-2 16,7 10 14-16,5 4 0 15,-1-5 2-15,8-2-1 16,-4-7-1-16,6 0 1 16,0-8 2-16,-3 0-2 0,0 0 3 15,-4 0-2-15,-2 0-1 16,1 0 1-16,-3-8 2 15,-3 8-4-15,-4-4 0 16,-1 4 0-16,-4 0 0 16,-2 0 2-16,3 0-3 15,-3 0 2-15,0 0-1 16,0 0 0-16,0 0 1 16,0 0 0-16,0 0 0 15,0 0-1-15,0 0 2 16,0 0 1-16,0 0 0 15,0 0-1-15,0 0-2 16,0 0-2-16,0 0-1 0,0 0 3 16,3 4 2-16,-1 0-1 15,0-4-1-15,-2 0 1 16,0 0-1-16,2 0 3 16,0 0 1-16,3 0-1 15,5 0 3-15,6-18-2 16,7-4 0-16,-4-4-4 15,2 4 0-15,-3 8-1 16,-5 0-3-16,2 9 2 16,-3 2-5-16,3 3-1 15,1 0-1-15,3 0 3 16,0 3 1-16,-1 8-1 16,-1 1 4-16,-3-6-1 15,-1 2 2-15,3-8-15 0,1 0-42 16,6 0-31-16,6-28 0 15,2-16-70-15,7-9-81 16,-27 29-58-16</inkml:trace>
  <inkml:trace contextRef="#ctx0" brushRef="#br0" timeOffset="172286.69">28623 16433 753 0,'0'0'270'0,"0"0"-145"16,0 0-14-16,0 0-8 0,0 0-57 15,0 0-15-15,0 0 50 16,-42 194 5-16,34-85-52 16,-2-3-9-16,6-8-17 15,1-12-6-15,3-15 0 16,0-21-2-16,0-20-8 16,0-12-89-16,7-16-50 15,0-2-63-15,-7-6-175 16,0-17-445-16</inkml:trace>
  <inkml:trace contextRef="#ctx0" brushRef="#br0" timeOffset="172607.7">28448 17012 606 0,'0'0'292'0,"0"0"-292"16,0 0-24-16,0 0 24 0,0 0 24 15,142 26 50-15,-101-6-22 16,-4 2-14-16,-1 4-5 15,-7-3 16-15,-5-10 17 16,-6 6 8-16,-7-15-31 16,-4 4-10-16,-5-8-4 15,-2 0 5-15,0 0 9 16,0 0 11-16,0 0 7 16,0 0-8-16,0 0-12 15,0 0-8-15,4 0-16 16,7-17-8-16,7-2-9 15,9-12-11-15,9 4-23 16,-1 4-27-16,1 5-40 0,0 10-31 16,-27 8-88-1,-3 0-168-15</inkml:trace>
  <inkml:trace contextRef="#ctx0" brushRef="#br0" timeOffset="172821.29">29154 17120 955 0,'0'0'166'16,"0"0"-156"-16,0 0-4 15,0 0 93-15,0 0 3 16,0 0-40-16,2 41-36 0,-2-37-18 16,0 4 1-16,0-4 1 15,0 2-10-15,0-6-3 16,0 0-9-16,5 0-103 15,-3 0-77-15,-2 0-112 16,0-10-235-16</inkml:trace>
  <inkml:trace contextRef="#ctx0" brushRef="#br0" timeOffset="174259.11">29142 17084 429 0,'0'0'100'0,"0"0"-48"16,0 0 40-16,0 0 35 16,0 0 48-16,0 0-25 15,0 0-63-15,7-22-22 16,-7 22-9-16,0 0-18 16,0 12-23-16,0 12 5 0,0 11 13 15,0-12-9-15,0-2-1 16,0-7 0-16,7-8-12 15,8-2-5-15,8-4-2 16,10 0 7-16,-2-24 5 16,1-6-10-16,-8 3 0 15,-9 4 0-15,-3 0 1 16,-5 11 1-16,-7 6 24 16,0 6 16-16,0 0-12 15,0 0-26-15,0 14-10 0,0 31-6 16,0 27 6-1,2 16 27-15,2 2-8 16,3 8-16-16,2-3 2 16,0-3-4-16,-5-11 4 0,-4 0-4 15,0-19 1-15,0-9-2 16,0-18-2-16,-8-16 1 16,-13-9 2-16,-10-6 8 15,-15-4 1-15,-14 0-10 16,-5-8-25-16,9-20 9 15,9-2 15-15,16 2-2 16,13 1 3-16,11 0 1 16,7-8-1-16,2-9-9 15,48-10-17-15,28-8-12 16,24 2-33-16,12-1-74 0,-70 43-137 16,-8 4-400-16</inkml:trace>
  <inkml:trace contextRef="#ctx0" brushRef="#br0" timeOffset="175242.45">29969 16491 815 0,'0'0'257'16,"0"0"-179"-16,0 0-50 15,0 0 72-15,0 0 20 16,0 0-42-16,-2 4-64 0,2 62-1 16,0 24 79-16,0 17-12 15,0-3-22-15,-2-6-4 16,-2-10 8-16,-3-12-28 16,0-9-4-16,2-13 3 15,1-6-12-15,2-8-4 16,2-12-6-16,0-10-6 15,0-5-2-15,0-7 0 16,0-3-1-16,0-3 1 16,0 0 1-16,0 0 1 15,0 0 1-15,0 0-1 16,0 0-3-16,0 0 3 0,0 0-2 16,0 0-3-1,0 0-1-15,0 0-1 0,0 0 2 16,0 0 1-16,0 0 0 15,0 0-1-15,0 0 0 16,0 0 1-16,0 0 0 16,0 0 0-16,-2 0-1 15,2 0 1-15,0 0 2 16,0 0-3-16,0 0 0 16,0 0 0-16,0 0 0 15,0 0 0-15,0 0 0 16,0 0 0-16,0 0 0 0,0 0 0 15,0 0 0 1,0 0 0-16,0 0 0 0,0 0 0 16,0 0 0-16,0 0-55 15,0 0-43-15,0 0-103 16,0 0-201-16</inkml:trace>
  <inkml:trace contextRef="#ctx0" brushRef="#br0" timeOffset="176341.37">30388 16929 515 0,'0'0'125'16,"0"0"-89"-16,0 0 41 16,0 0 16-16,0 0 37 15,3 138-19-15,-3-81-36 16,0-2-18-16,0-3-12 0,0-8-6 15,0-15-8 1,0-12-2-16,0-9-11 0,0-4-9 16,0-4 3-16,0 0 23 15,0 0 22-15,0-12-10 16,0-24 0-16,0-18-27 16,0-16-20-16,0-17 0 15,2-1-4-15,13-2 1 16,7 2-22-16,3 16 4 15,2 9 18-15,0 19-5 16,-3 13 4-16,-2 16 0 16,-4 11 0-16,0 4-5 15,-4 0-3-15,-2 14 2 16,-5 18 1-16,-7 8-5 16,0 13 9-16,-11-3-3 0,-20-2 6 15,-7-2-10-15,1-6-11 16,-2-6 7-16,4-2 16 15,-1-6 1-15,9-8-1 16,7-7 2-16,9-4 1 16,9-7 0-16,2 0 3 15,0 10-6-15,0 6 2 16,4 7-2-16,17 0 1 16,3 4 5-16,0-1-6 15,5 2 3-15,4-6-3 16,-1 0 0-16,0-4 1 15,-9-4-1-15,2-6-19 0,-2-4-105 16,-1-4-68-16,-20 0-82 16,3 0 5-16</inkml:trace>
  <inkml:trace contextRef="#ctx0" brushRef="#br0" timeOffset="176708.17">30678 17205 219 0,'0'0'261'0,"0"0"-191"16,0 0 13-16,0 0 4 16,0 0 36-16,118-4 34 15,-80-29-54-15,1 2-51 16,0-9-23-16,-8-5-10 0,-2 1-9 16,-7-6-8-16,-6 6-2 15,-10 4-12-15,-6 8-20 16,0 10 2-16,-8 10 24 15,-13 8 6-15,-3 4 10 16,0 0 11-16,1 0-6 16,1 22-10-16,5 4-2 15,0 14 2-15,7 10 3 16,2 6-2-16,6-2 1 16,2-4-7-16,0-5 0 15,5-15-6-15,17-12-1 16,19-18-17-16,9 0-14 0,15-22-39 15,5-22-123 1,-2-5-39-16,-48 27-21 0,-4 2-93 16</inkml:trace>
  <inkml:trace contextRef="#ctx0" brushRef="#br0" timeOffset="177058.29">31344 16860 192 0,'0'0'245'0,"0"0"-76"16,0 0-18-16,0 0 8 15,0 0 3-15,0 0-107 16,0 0 7-16,-54 10-8 15,30 49 0-15,-1 16-19 16,10 9 8-16,6 5-14 16,9-4-16-16,0-4 14 15,11-5 0-15,20-6 7 16,7-1-31-16,5-11 28 16,-3-10 5-16,-5-8-18 0,-6-13-12 15,-13-8-3-15,-7-11 1 16,-9-4-2-16,0 1 1 15,0-4 5-15,-20 7 9 16,-29 0 7-16,-19 6-21 16,-9-4 4-16,6-1-7 15,3-9 1-15,20 0 1 16,12 0 0-16,12 0-2 16,10-5-5-16,12-19-30 15,2-16-47-15,14-16-72 0,34-16-16 16,16-9-37-1,-29 46-30-15,-2 3-111 0</inkml:trace>
  <inkml:trace contextRef="#ctx0" brushRef="#br0" timeOffset="177259.74">31517 17030 95 0,'0'0'645'15,"0"0"-560"-15,0 0-47 16,0 0 80-16,0 0 12 15,0 0-96-15,19 40 55 16,-19 1-24-16,0-1-2 16,0-12-27-16,0-2-24 15,0-13-9-15,2 0-3 16,4-13-51-16,4 0-115 0,-6 0-99 16,3-22-65-1</inkml:trace>
  <inkml:trace contextRef="#ctx0" brushRef="#br0" timeOffset="177891.26">31517 17030 555 0,'58'-146'160'15,"-37"146"-160"-15,21-3 0 16,12 1 6-16,10-7 49 16,-2 5-20-16,-6 4-1 15,-8 0 1-15,-17 0 32 16,-12 0-24-16,-10 4 41 0,-9 18-27 15,0 6 43-15,-11 10-29 16,-16 4-7-16,0 2-25 16,4 0-8-16,9-3-17 15,9-5-9-15,5 0 3 16,0-10-7-16,0-8 0 16,0-9-1-16,13-4 2 15,3-5 0-15,-3 0-2 16,5 0 11-16,3-24 0 15,-2-6-1-15,2-7-4 16,-4 6-1-16,-1 0-1 16,-5 5 5-16,1 8-6 15,-6 4 8-15,1 10-2 16,-3 0-5-16,-2 4-4 16,2 0-4-16,6 0-5 0,3 8 9 15,1 6 2-15,-1 8 2 16,-5-4 3-16,2-2-2 15,-6-5 5-15,-2-7-8 16,1-4-1-16,-3 0 2 16,0 0 4-16,0 0-3 15,2 0 8-15,0 0 1 16,2-4 3-16,6-19-5 16,3-3-11-16,7-2-1 15,0 10-2-15,0 7 0 16,5 5 1-16,-2 6-5 15,4 0-1-15,0 0 5 0,-2 0 0 16,-3 9 0-16,-4 3 3 16,-9-6 0-16,-2-2 0 15,-3-4 0-15,-4 0 0 16,0 0 0-16,0 0-45 16,-9-10-85-16,-9-5-491 15</inkml:trace>
  <inkml:trace contextRef="#ctx0" brushRef="#br0" timeOffset="178047.41">31631 16633 1327 0,'0'0'252'0,"0"0"-252"0,0 0-141 16,0 0 125-1,0 0 14-15,0 0 1 0,129-28-92 16,-84 28-198-16,0 0-276 15</inkml:trace>
  <inkml:trace contextRef="#ctx0" brushRef="#br0" timeOffset="178234.87">32510 16892 1076 0,'0'0'410'15,"0"0"-342"-15,0 0 12 16,0 0 135-16,0 0-17 0,0 0-198 15,46 39 0-15,-44-39 0 16,-2 0 0-16,2 0 0 16,0 0 0-16,-2 0 0 15,0 0 0-15,0 0-440 16</inkml:trace>
  <inkml:trace contextRef="#ctx0" brushRef="#br0" timeOffset="-196338.4">5549 10154 911 0,'0'0'271'0,"0"0"-247"15,0 0-15-15,0 0 63 16,0 0 14-16,0 0-42 15,5 34-28-15,-5 10-6 16,0 12 4-16,-2 1 6 16,-1-3-14-16,1 0 4 0,0-4-5 15,2-6-3 1,0 1-2-16,0-5-1 0,0 0 1 16,-2-3-30-16,-5-6-101 15,3-27-174-15,-3-4-253 16</inkml:trace>
  <inkml:trace contextRef="#ctx0" brushRef="#br0" timeOffset="-195989.05">5325 10766 539 0,'0'0'192'0,"0"0"-153"15,0 0 15-15,0 0 21 16,0 0 9-16,20 110-36 16,-5-55-14-16,6 1-3 15,0-6-8-15,2-6-17 16,-1-7-4-16,-1-8 1 16,-2-7 1-16,1-9 7 15,-4 0-1-15,-3-9-3 16,-2-4 11-16,3 0 3 15,1-8 61-15,1-24 22 16,4-13-41-16,0-14-17 0,-5-2-19 16,-5-1-12-1,-6 12-10-15,-4 12-5 0,0 8-60 16,0 30-185-16,-8 0-616 16</inkml:trace>
  <inkml:trace contextRef="#ctx0" brushRef="#br0" timeOffset="-195222.12">5338 11616 659 0,'0'0'418'0,"0"0"-309"16,0 0-42-16,0 0-2 0,0 0-13 15,-132 46 1 1,95-5-20-16,6 0 6 0,8-2-24 15,12-1-10-15,7-6-3 16,4 0-2-16,0-2-4 16,19-4 3-16,17 2-3 15,0-4 3-15,2-3-1 16,-5 2 2-16,-6-1 0 16,-10 2 1-16,-5 1 2 15,-10 0-2-15,-2 4 1 16,0 5-2-16,-18-2 4 15,-11-2-4-15,0-8-2 16,2-8 2-16,-2-6 0 16,1-4 0-16,3-4-4 15,5 0-15-15,7 0-27 0,6 0 12 16,7-15-61-16,0-12-130 16,16 10-84-16,6 0 46 15</inkml:trace>
  <inkml:trace contextRef="#ctx0" brushRef="#br0" timeOffset="-194631.47">5585 11959 367 0,'0'0'469'0,"0"0"-306"16,0 0-139-16,0 0 45 16,0 0 4-16,-42 150-6 15,15-97-17-15,10-12-16 0,5-5-9 16,12-11-18-16,0-5-7 15,0-8-2-15,7-8-2 16,13-4 0-16,5 0-28 16,-1-22 27-16,-4-9-5 15,-2 2-16-15,-7-3 3 16,-7-1-24-16,-2 3 17 16,-2 7 19-16,0 1 5 15,0 6 6-15,0 3 0 16,-6 7 5-16,-5 0 5 15,-3 4 25-15,-1 2-7 16,-1-2-4-16,5 2-6 16,2-2 3-16,5 2 11 15,2 0-6-15,2 0-15 16,0 0-7-16,0 0-1 0,0 0-2 16,0 0-1-16,0 0-2 15,0 0-2-15,0 0 1 16,0 0-2-16,0 0 1 15,0 0 0-15,0 0 0 16,0 0 4-16,0 0 0 16,0 0 1-16,0 0-1 15,0 0 0-15,0 0 2 16,0 0 0-16,0 0 0 16,0 0 0-16,0 0 0 0,0 0 1 15,0 0 1 1,0 0-2-16,0 0-1 0,0 0-1 15,0 0 0-15,0 0 0 16,0 0-2-16,0 0-3 16,0 0-41-16,0 0-23 15,0 0-46-15,0 0-203 16,0 0-200-16</inkml:trace>
  <inkml:trace contextRef="#ctx0" brushRef="#br0" timeOffset="-194218.8">5844 11901 547 0,'0'0'167'0,"0"0"-89"0,0 0 50 16,0 0 45-16,0 0-70 16,0 0-32-16,-18 46-5 15,-9-2-33-15,0 6-14 16,5-2-3-16,6-4-9 15,10-8 0-15,6-8-6 16,0-5-1-16,0-4 0 16,22-12-4-16,14-7 4 15,4 0 0-15,9-7 5 16,-3-16-3-16,4-3 2 16,-8 2-4-16,-1-2 0 15,-8 0 0-15,-4 5-1 0,-10 6 0 16,-5 5 2-16,-5 6-1 15,-3 4 0-15,-3 0-1 16,1 0-7-16,1 0 8 16,-1 14 0-16,1 4 4 15,-3-2-2-15,2-2 0 16,-4 0-2-16,0-7-26 16,2-1-16-16,-2-6-85 15,0 0-140-15,0 0-228 16</inkml:trace>
  <inkml:trace contextRef="#ctx0" brushRef="#br0" timeOffset="-193837.28">6276 11935 426 0,'0'0'116'0,"0"0"-98"15,140-48 67-15,-109 46 5 16,-8 2-46-16,-7 0 22 15,-8 0 36-15,-3 18-26 16,-5 12 60-16,0 3-54 16,0 13-10-16,-11 1-23 15,-3-4-15-15,5-8-21 16,9-6-1-16,0-8-10 16,0-6-1-16,23-8 0 0,1-4-1 15,5-3 2-15,0 0 21 16,2-10 2-16,0-14-8 15,-4-4-10-15,-2-4-1 16,-9-7 4-16,-5 1-1 16,-11-2-1-16,0 4-3 15,0 6 4-15,-25 9 6 16,-13 6 12-16,-9 13-13 16,-6 2-14-16,-1 6-36 15,34 12-45-15,9 0-196 16</inkml:trace>
  <inkml:trace contextRef="#ctx0" brushRef="#br0" timeOffset="-193332.28">7134 12001 1008 0,'0'0'140'0,"0"0"-140"16,0 0 7-16,0 0-4 16,0 0 40-16,0 0 31 15,94-6-22-15,-67 0 15 16,-4 2-32-16,-7 2-26 0,-7 2-4 16,-5 0-5-16,-4 0-5 15,0 0-136-15,0 4-142 16,0 4-241-16</inkml:trace>
  <inkml:trace contextRef="#ctx0" brushRef="#br0" timeOffset="-192405.14">7731 11459 1111 0,'0'0'172'15,"0"0"-151"-15,0 0-15 16,0 0 17-16,0 0 18 16,0 0 0-16,-125 124-7 15,100-40 4-15,3 11-7 16,2 0-16-16,9-9-10 15,9-15 0-15,2-16-1 16,0-12 1-16,11-11-3 16,18-14-2-16,9-12 0 15,8-6-2-15,4 0-3 0,-1-27-10 16,-5-2-3-16,-4-5 5 16,-9 2-7-16,-10 1 7 15,-8 7 13-15,-8 9 0 16,-5 8 2-16,0 4-1 15,0 3 9-15,0 0 10 16,0 9 10-16,-12 19-20 16,-5 8-10-16,5 4 0 15,8-5 0-15,4-8-5 16,0-6 5-16,2-10-6 16,18-4 3-16,5-7 1 15,6 0 2-15,0-7-1 0,1-19 0 16,-3-3-1-16,-10 0-8 15,-5 5 3-15,-5 0-6 16,-5 2 11-16,-2-4-4 16,-2 4 4-16,0 6 1 15,0 4-1-15,0 10 2 16,0 2 0-16,0 0 0 16,0 0-10-16,0 17-8 15,2 10 12-15,6 9 5 16,2 1 2-16,-1-6-1 15,3-8 0-15,-1-12-1 16,4-6-3-16,9-5-1 16,5 0 5-16,9-28 3 0,5-10-3 15,3-10 0 1,-1-8 0-16,0-13 1 0,-6-5 2 16,-2-7-2-16,-6-5 1 15,-9-4-1-15,-6-4 1 16,-8 6 3-16,-8 12-3 15,0 17 42-15,0 23-4 16,0 18 15-16,0 12 13 16,-2 6 7-16,-4 1-26 15,-5 39-40-15,-3 27-9 16,1 22 0-16,6 9 1 16,4 9 0-16,3-1 2 0,0-8-3 15,0-14-1-15,0-20 0 16,14-23 1-16,-3-18-2 15,5-19-11-15,6-4-58 16,5-24-99-16,-13-8-65 16,-4-4-234-16</inkml:trace>
  <inkml:trace contextRef="#ctx0" brushRef="#br0" timeOffset="-192178.15">8651 11207 1020 0,'0'0'165'15,"0"0"-130"-15,0 0-26 16,0 0 21-16,0 0 10 16,0 0 36-16,-2 196 7 0,2-85-27 15,0 9-9-15,0-1-32 16,0-7-6-16,-4-11-5 16,-1-24-2-16,2-24 1 15,1-23-3-15,2-20 0 16,0-10-6-16,0 0-98 15,0-21-135-15,0-3-148 16,0-3-311-16</inkml:trace>
  <inkml:trace contextRef="#ctx0" brushRef="#br0" timeOffset="-191479.35">8551 11908 762 0,'0'0'189'0,"0"0"-189"16,0 0-1-16,0 0 1 15,123 0 14-15,-73 0 16 16,0-7 50-16,-6 1 2 16,-9 4-28-16,-6 2-27 15,-8 0-4-15,-7 0 10 16,-4 0 8-16,-3 6 0 16,-3 10 4-16,-4 6 8 15,0 0-11-15,2 2-13 16,1-1-20-16,6-4-6 15,4-5-3-15,3-6-1 16,6-3 0-16,5-5 0 16,6 0 1-16,6 0 0 15,0-13 1-15,-1-5 0 16,-5 3-1-16,-6 0-16 0,-4 5-4 16,-12 5 18-16,-5 4 1 15,-2 1-1-15,-4 0-4 16,0 0 5-16,0 0 1 15,4 0 0-15,-2 0 2 16,0 4-2-16,0 0 1 16,-2 0-1-16,0 0 0 15,0 0 2-15,0-4 4 16,0 0 18-16,0 0-3 16,0 0-4-16,0 0-6 15,0 0 2-15,0 0 7 16,0 0-4-16,0 0 0 0,0 0-1 15,0 0 1-15,0 0-2 16,0 0-8-16,0 0-4 16,0 0 2-16,0 0 2 15,0 0-3-15,0 0 2 16,0 0-5-16,0 0 3 16,0 0 2-16,0 0 2 15,0 0 5-15,0 0-3 16,0 0 1-16,0 0 5 15,0-4 25-15,0-12-24 16,0-4-9-16,2-2-7 16,0 4 0-16,3 4 0 0,-3 2 0 15,-2 1-1-15,2 2-36 16,0 4-66-16,2-2-101 16,-4 7-100-16,3 0-269 15</inkml:trace>
  <inkml:trace contextRef="#ctx0" brushRef="#br0" timeOffset="-189988.42">9344 11905 542 0,'0'0'67'0,"0"0"-32"16,0 0 22-16,0 0 33 0,0 0-5 15,0 0-7 1,0 0-24-16,-3-6-7 0,3 6-1 15,0 0 12-15,0 0 13 16,0 0 0-16,0 0-15 16,0 0-21-16,0 2-3 15,0 12-2-15,0 2-6 16,0 2-18-16,0-3 0 16,3-3-1-16,8-3-4 15,0-5 0-15,10-4-1 16,3 0 1-16,7 0 3 15,5-8-4-15,-1-7-1 16,-1 0-18-16,-5 1 7 16,-9-1-11-16,-5 8 5 0,-8 3 11 15,-3 2 4-15,-1 2 0 16,-3 0 3-16,0 0 2 16,0 0 16-16,0 20-1 15,0 4-5-15,0-1-7 16,0 0-5-16,2-8 0 15,7-6 1-15,2-4-2 16,-2-5 1-16,0 0 0 16,4 0 7-16,-3-3 21 15,-4-8-12-15,-2-4 3 16,-4 1 16-16,0-2-12 16,0 2 3-16,0-2 4 15,0 2-21-15,3 0-8 0,3 0-1 16,3 0 0-16,11-3-9 15,9-2-18-15,9-6-44 16,9 4 2-16,1-2-3 16,-3 7-32-16,-9 5 35 15,-9 3 48-15,-12 5 21 16,-8 2 0-16,-4 1 10 16,-3 0 30-16,0 0 60 15,-14 19-39-15,-18 6-17 16,3 1-12-16,3-7 5 15,6 2 0-15,4-4-22 16,7 2-7-16,5-1-5 0,4-2 1 16,0-2-3-1,0 0 0-15,15-3-1 0,8-4-1 16,-3-6 1-16,0-1 0 16,2 0 2-16,-4 0-1 15,2-15 2-15,-2-1 0 16,-5 0-5-16,-1 5 2 15,-6 2 0-15,-1 7-4 16,-1 2 2-16,2 0-3 16,6 0-5-16,1 0 10 15,3 4-2-15,-3 6 2 16,1-6 0-16,1-4 0 16,5 0 0-16,9-6 0 15,9-25 6-15,2-8-5 16,3-9 3-16,-3-6-4 0,-5-9 4 15,-4-3-4-15,-4-5 3 16,-4-13-1-16,-8-7 0 16,-6-14 2-16,-9-7 18 15,0 4-8-15,0 20-9 16,-9 26 26-16,-8 26 58 16,1 29 14-16,-5 7-8 15,2 38-56-15,-8 41-26 16,-2 29-1-16,8 20-12 15,13 7 0-15,8-11 0 16,0-12 0-16,20-20 0 16,7-24 0-16,-3-15 0 0,-4-23 0 15,-9-16 0-15,-4-8 0 16,-7-6-166-16,0 0-222 16,0-10-481-16</inkml:trace>
  <inkml:trace contextRef="#ctx0" brushRef="#br0" timeOffset="-188923.44">4712 12128 881 0,'0'0'103'0,"0"0"-93"16,0 0 88-16,0 0 29 15,0 0-38-15,-73 130-18 16,67-102-14-16,4-6-18 16,2-10-12-16,0-6-12 15,0-6-10-15,0 0-1 16,0 0 2-16,12-22 20 16,5-16-3-16,-1-4-15 15,-7 5-6-15,-5 16 1 0,-4 8 0 16,0 12 8-16,0 1-4 15,0 0 5-15,0 7-5 16,-2 18-7-16,-2 3-1 16,0-6 1-16,4-10 0 15,0-8-3-15,0-4 1 16,2 0-3-16,16-6 5 16,-1-16 2-16,-3-4 13 15,-7 6 0-15,-7 0-4 16,0 8 6-16,-5 4-17 15,-17 8-10-15,-3 0-93 16,14 11-117-16,2 14-289 0</inkml:trace>
  <inkml:trace contextRef="#ctx0" brushRef="#br0" timeOffset="-188111.56">4703 13289 670 0,'0'0'203'0,"0"0"-110"16,0 0 66-16,0 0-17 15,0 0-56-15,0 0-28 0,-18 42-26 16,5-4-3 0,1 4-9-16,8-12 1 0,2-5-4 15,2-6-8-15,0-9-6 16,0-2-3-16,0-6 0 16,11-2 1-16,7-3 7 15,2-27 13-15,-3-3-6 16,-3-3-8-16,-7 2-2 15,-7 8 0-15,0 10-1 16,0 5-1-16,0 10 7 16,0 1-2-16,-7 0 14 15,-2 0-16-15,2 1-6 16,1 11-3-16,6 1-1 16,0-3-2-16,0-4-1 15,0-2 0-15,0-1 5 0,2-3 0 16,0 0 2-16,0 0 2 15,-2 0 1-15,0 0 4 16,0 0-1-16,0 0 0 16,0 0-1-16,0 0-5 15,0 0-1-15,0 7-10 16,0 11-7-16,0 4 11 16,0-4 4-16,0-2-1 15,0-6-1-15,0-6-3 16,0-2 3-16,0-2 1 15,0 0 4-15,0 0 0 16,0-12 4-16,0-4-4 0,0-1 2 16,0 9 2-1,0-1-1-15,0 7 2 0,0 2-5 16,0 0-33-16,0 0-166 16,0 0-354-16</inkml:trace>
  <inkml:trace contextRef="#ctx0" brushRef="#br0" timeOffset="-176964.96">5962 12882 587 0,'0'0'303'16,"0"0"-148"-16,0 0-63 15,0 0-34-15,0 0-36 16,-125 50 23-16,85 8 9 15,-2 10-13-15,2 7-19 16,6 4-4-16,6 6-10 16,5 1-4-16,5-3-2 15,7-8 2-15,9-14-3 16,2-16-2-16,0-12-2 16,21-14 2-16,12-9 1 15,2-10-1-15,5-1-1 0,7-35 2 16,2-10 0-16,-2-3 0 15,-3-3-18-15,-11 4 14 16,-10 4-7-16,-12 12-9 16,-7 8 20-16,-4 13 0 15,0 9 5-15,0-1 23 16,0 3 17-16,0 0-12 16,-7 5-9-16,-8 28-19 15,1 9-5-15,6 10-3 16,4 2 1-16,4-8-3 15,0-6 2-15,15-14-4 16,16-12 6-16,4-10-6 16,4-4-10-16,-6 0-12 15,-4-15 14-15,-7-14-2 0,-4-4-29 16,-9-6-1-16,-7 3 2 16,-2 6 18-16,0 4 11 15,0 8 16-15,0 4 1 16,0 6 12-16,0 4 14 15,0 0-16-15,0-1-1 16,0 3-9-16,16-1 3 16,9 1 5-16,-2 2 8 15,4 0-7-15,-2 0-4 16,-2 16 7-16,-6 8 0 16,-1 2-4-16,-5 7 2 0,-4-6 27 15,0-1-7-15,-5-1-6 16,-2-9 8-16,0 0-19 15,0-7 11-15,0-3-7 16,0-3-3-16,0-2-10 16,2-1 2-16,-2 0-5 15,0 0 1-15,0 0 1 16,0 0-1-16,0 0 0 16,0 0 0-16,0 0-1 15,0 0-2-15,0 0 0 16,0 0 0-16,0 0 0 15,0 0 0-15,0 0 0 0,0 0 0 16,0 0-1-16,0 0 0 16,0 0 1-16,0 0-1 15,0 0 0-15,0 0 0 16,0 0 2-16,0 0-1 16,2 0 0-16,-2 0 0 15,0 0-1-15,0 0 2 16,0 0-2-16,0 0 2 15,0 0-1-15,0 0 0 16,0 0 0-16,0 0 0 16,0 0 0-16,0 0 0 15,0 0 0-15,0 0 2 16,0 0-2-16,0 0 3 16,0 0-2-16,0 0 2 15,0 0-1-15,0 0 1 0,0 0-2 16,0 0 1-16,0 0 0 15,0 0-1-15,0 0 0 16,0 0-1-16,0 0 1 16,0 0-1-16,0 0 0 15,0 0-1-15,0 0-1 16,0 0 0-16,0 0-2 16,0 0 2-16,0 0-2 15,0 0 1-15,0 0 2 16,0 0-1-16,0 0 1 15,0 3 0-15,0-2 1 16,0 2 0-16,0-1 3 0,0-1 7 16,0-1-3-1,0 3-2-15,0-1-2 0,0-2 0 16,0 0-1-16,0 0 0 16,0 0-1-16,0 0-1 15,0 0 0-15,0 0 0 16,0 0 1-16,0 0-2 15,0 0 0-15,0 0 1 16,0 0 1-16,0 0-1 16,0 0-1-16,0 0-1 15,0 0-1-15,0 0-28 16,0 0-16-16,0 0-7 16,0 0 11-16,0 3 2 0,0 4-29 15,0-5-106-15,0-2-225 16</inkml:trace>
  <inkml:trace contextRef="#ctx0" brushRef="#br0" timeOffset="-175304.54">6407 13493 613 0,'0'0'67'0,"0"0"-54"16,0 0-10-16,0 0 33 16,0 0 60-16,0 0 34 15,0 0-43-15,7-18-32 16,-7 24-17-16,0 24-11 16,0 6 5-16,0 8-6 15,0-3-1-15,4-9-6 16,4-6-3-16,0-13-4 15,1-2-6-15,-1-7-6 0,4-2 1 16,6-2-1 0,4 0 5-16,7-11 13 0,4-16 15 15,-1-5-24-15,-3-3-7 16,-7 7 1-16,-9 10-3 16,-5 4 1-16,-6 12 1 15,-2 2 2-15,0 0 3 16,0 0 17-16,0 0 16 15,0 0-10-15,0 8 0 16,0 10-19-16,0 6-9 16,0-1-1-16,0-5-2 15,6-3 1-15,5-5-2 16,3-3-3-16,3-7 3 16,4 0 2-16,3 0-12 15,2 0-16-15,-1-8-9 0,0-10 11 16,-7 5-16-16,-3 2-2 15,-3 7 44-15,-8 4 0 16,0 0-3-16,-2 0 0 16,1 0 3-16,-3 4 10 15,0 7 13-15,0 5 5 16,0-1-17-16,0-3 8 16,0-5-1-16,0-4-8 15,2-3-4-15,-2 0-2 16,2 0-1-16,0 0 2 15,2 0-1-15,6-8-4 16,5-15-3-16,8-4 2 0,1-2 1 16,-4 8 0-16,-2 8-1 15,-9 3-1-15,-1 9-2 16,2 1-2-16,-1 0-2 16,1 0 1-16,0 15 1 15,1 9 3-15,-1 5-1 16,0-8-11-16,1 0 13 15,0-13 2-15,3-7-1 16,3-1-3-16,3 0 2 16,5-22-18-16,2-14-24 15,0-14-1-15,-1-14-29 16,0-12 16-16,-1-4 1 0,0-3-2 16,-7 3 44-16,-7-4 11 15,-7-6 4-15,-4 1 7 16,0 5 20-16,0 18 41 15,0 18 20-15,-8 20 9 16,-2 16 3-16,6 12-31 16,-1 0-10-16,1 30-27 15,0 38-31-15,-5 35 2 16,-1 27-2-16,4 10 5 16,0 13-1-16,1-15-5 15,1-21 0-15,4-29-2 16,0-38-7-16,0-26-107 15,0-24-63-15,0-27-255 0</inkml:trace>
  <inkml:trace contextRef="#ctx0" brushRef="#br0" timeOffset="-174584.19">7212 13515 624 0,'0'0'379'15,"0"0"-375"-15,0 0-3 16,0 0-2-16,147-13 2 15,-105 13 5-15,-4 9 89 16,-4 17-18-16,-7 6-19 16,-6 2-9-16,-7-8-15 15,-5-5 29-15,-5-9-7 16,-2-6-39-16,-2-6-8 16,0 0-2-16,0 0 5 15,0 0 7-15,0 0 13 0,0-24-13 16,2-6-19-16,5-7-8 15,2 6-9-15,2 1-24 16,3 13-5-16,1 3-25 16,10 4-6-16,0 1 12 15,6 7 42-15,0 2-12 16,-2 0 1-16,-3 0 13 16,-3 17 10-16,-7 5 11 15,-6 2 2-15,1 1 5 16,-1-4 8-16,-4-3 5 15,1-1 4-15,-3-6-6 16,0-4 24-16,2-4 6 0,-6-3-40 16,4 0-6-1,0 0 0-15,7 0 0 0,1-15 2 16,-4 1-3-16,-1 3 1 16,-3 5-2-16,-4 5 7 15,2 1-4-15,-2 0 0 16,0 0 2-16,5 0 4 15,0 9 4-15,-1 22 12 16,5 15 8-16,0 0 9 16,2 8-21-16,-2-2-10 15,0 5 1-15,-3 0-3 16,-6-1 31-16,0 1 32 0,0-2-38 16,0 2-2-1,-15-8-6-15,-5-5-7 0,0-9-16 16,0-7 5-16,-5-6-3 15,-2-4 0-15,-4-9-1 16,2-5 6-16,3-4 6 16,6 0 44-16,6-31-14 15,14-17-35-15,0-19-11 16,36-12-2-16,19-20-3 16,15-4 1-16,7 2-34 15,4 5-81-15,-50 68-148 16,-4 6-340-16</inkml:trace>
  <inkml:trace contextRef="#ctx0" brushRef="#br0" timeOffset="-173687.4">9090 12819 807 0,'0'0'339'15,"0"0"-278"-15,0 0-52 16,0 0-9-16,-138 99 38 16,93-45 51-16,7-4-21 15,12-4-24-15,10-4-24 16,14-6-16-16,2 2-4 16,5 5-1-16,26-4 0 15,9 2 1-15,-5-5 1 16,1-2 0-16,-12-3 0 15,-10 2-1-15,-9 1 2 0,-5 2-1 16,0 2-1 0,-29-1 9-16,-5-5-3 0,-7-4 4 15,6-10-4-15,2-9 1 16,6-6-4-16,9-3-3 16,9 0-7-16,9 0-28 15,0-14-58-15,14-8-78 16,28-4-95-16,-18 15 23 15,1 4-153-15</inkml:trace>
  <inkml:trace contextRef="#ctx0" brushRef="#br0" timeOffset="-173038.32">9188 13553 129 0,'0'0'538'16,"0"0"-398"-16,74 124 7 16,-70-61-7-16,-4-1-31 0,0-4 15 15,0-2-13-15,0-6-48 16,0-4 16-16,0-11 0 15,0-16-40-15,0-8-20 16,0-11-12-16,0 0-3 16,0 0 6-16,0 0 1 15,0-33 16-15,-4-18-27 16,-8-20-1-16,-1-17-19 16,5-7 13-16,0-15 7 15,6 0 0-15,2 12-2 16,0 18 0-16,2 26 0 15,14 21-1-15,-1 15 0 16,3 7-3-16,5 8-4 0,2 3-2 16,-2 5 4-1,0 25 8-15,-3 7 0 0,-11 6 1 16,-9 5-1-16,0 4-3 16,-2-4-19-16,-16-6-21 15,-4-8-19-15,4-9 3 16,3-9 22-16,1-7 13 15,7-2-3-15,3-6 19 16,4 2 7-16,0-3-5 16,0 0-8-16,6 0-62 15,24-17 65-15,7-11 11 16,8-8 2-16,4-8-2 0,2-2 2 16,-2-2-1-16,-4 6 0 15,-12 6-1-15,-8 9 0 16,-12 12 0-16,-9 4 0 15,-4 8 3-15,0 3 7 16,0 0 2-16,-6 0 8 16,-21 6-19-16,-2 13-2 15,5-1 0-15,4 4 0 16,6-4-1-16,3 2-2 16,4 1 4-16,1 0 0 15,4-4 0-15,2 1 0 16,0-3-5-16,0-2 2 15,0-5 3-15,2-2-3 0,13-6-4 16,-11 0-140-16,3 0-231 16</inkml:trace>
  <inkml:trace contextRef="#ctx0" brushRef="#br0" timeOffset="-172553.48">9589 13455 629 0,'0'0'130'15,"0"0"-104"-15,0 0-2 16,0 0 17-16,0 0 92 16,0 0-31-16,72-112-53 15,-55 74-31-15,-3 5-12 16,-8 4 1-16,-3 2 2 16,-3 4 0-16,0 1-4 15,0 4-3-15,0 6 0 16,-5 10 30-16,-1 2 35 15,-4 0-10-15,-3 0-30 16,-3 17-24-16,-3 11-3 0,-4 6 3 16,8 1 5-1,3-1 5-15,8 0 16 0,4 0-14 16,0 0-14-16,0-1 2 16,11 0-1-16,13-5 0 15,3-9-2-15,2-10 2 16,3-4-2-16,-1-5-19 15,0 0-60-15,-22-5-69 16,-2-11-236-16</inkml:trace>
  <inkml:trace contextRef="#ctx0" brushRef="#br0" timeOffset="-171527.37">10062 13178 517 0,'0'0'481'0,"0"0"-357"15,0 0-88-15,0 0 2 0,0 0 32 16,0 0-36 0,-21 25 12-16,3 12 1 0,-1 6-31 15,0-1 5-15,7-1 8 16,7 1 1-16,3-7-1 16,2-3-14-16,0-5-10 15,0-10-5-15,4-7-3 16,14-8 3-16,8-2 4 15,4 0 0-15,1 0-1 16,-2-16 0-16,-2-2-3 16,-5 0-3-16,-5 3 3 15,-3 2 0-15,-5 7 1 16,-5 2-2-16,1 4-5 16,-3 0 1-16,2 0 2 0,1 17 3 15,-3 2 0-15,1-1 0 16,-1-5 0-16,2-5 1 15,0-3-1-15,-1-5-3 16,3 0 3-16,4-5-96 16,-2-22-15-16,5-13-59 15,-1-6-128-15,-6 2 50 16,1 0 31-16,-5 0 124 16,0 3 93-16,4 5 139 15,0 6-28-15,7 6 24 16,10 4-34-16,1 6-42 15,5 2 19-15,0 9 20 16,-3 3-61-16,-1 0-12 0,-3 29 69 16,-3 19-33-1,-4 12 0-15,-4 17 2 0,-6 13 10 16,-5 6-19-16,0 4 47 16,0-5-32-16,0-15-42 15,-5-13-14-15,5-17-8 16,0-21-2-16,0-13-1 15,0-10-2-15,0-6-5 16,0 0-2-16,0 0-29 16,0-12 10-16,0-21-12 15,0-10-12-15,0-3-4 16,0-1 8-16,0-4 3 0,7-7-15 16,4 0 25-1,0 1-28-15,-2 13 32 0,-2 14 13 16,-5 10 16-16,0 10 2 15,0 4 21-15,-2 1 5 16,2 2-9-16,0 3-2 16,1 0-11-16,3 0-3 15,4 0-2-15,7 0 7 16,10 0 20-16,2 16-11 16,4 2-6-16,-4 2-6 15,-4 0-1-15,-7-2 6 16,-5 0 10-16,-4-6-7 15,-2-2-10-15,-7-1-3 16,0-8 0-16,0-1-55 16,0 0-38-16,0 0-119 0,-3-6-199 15</inkml:trace>
  <inkml:trace contextRef="#ctx0" brushRef="#br0" timeOffset="-171188.38">10810 13216 686 0,'0'0'75'16,"0"0"-38"-16,147-48-22 15,-98 36 75-15,-6 6 9 16,-12 2-7-16,-6 2-8 16,-8-1-36-16,-5 3-20 0,-10 0-18 15,-2 0-8-15,0 7 20 16,-14 19 50-16,-19 11-27 15,-5 9-21-15,-5 4-5 16,10 2 7-16,9 0 21 16,8-5 2-16,11-8-26 15,5-5-15-15,0-10-6 16,3-6-1-16,19-9 0 16,5-9 0-16,6 0 11 15,1-7-12-15,-3-16-5 16,-4-6-70-16,-10-1-63 15,-17 16-56-15,0 0-166 16</inkml:trace>
  <inkml:trace contextRef="#ctx0" brushRef="#br0" timeOffset="-170933.27">10739 13068 1074 0,'0'0'337'0,"0"0"-268"15,0 0-69-15,0 0-6 16,0 0 5-16,0 0-12 15,0 0-138-15,0 10-349 16</inkml:trace>
  <inkml:trace contextRef="#ctx0" brushRef="#br0" timeOffset="-169880.28">4741 14722 639 0,'0'0'182'16,"0"0"-113"-16,0 0-25 15,0 0 45-15,0 0 5 16,0 0-13-16,0 0-21 15,-29 49-27-15,18-22-1 16,1-1-4-16,6 1 11 16,2-10-14-16,2 2-7 15,0-9-5-15,0-8-11 16,0-2 0-16,0 0-1 16,0 0-2-16,6 0 0 15,6-18-2-15,-3-4-11 16,-3 0-7-16,-4 1-1 15,-2 7 12-15,0 9 7 16,0 2 1-16,0 3 0 0,-6 0-4 16,-3 0 2-16,5 4-4 15,-1 13-2-15,5-2 5 16,0 2 4-16,0-9-6 16,3-4 3-16,18-4-1 15,0 0 2-15,1-4 3 16,-9-10 6-16,-6 2 1 15,-7-2 4-15,0 6 6 16,-2-5-6-16,-18 8-2 16,2-1-5-16,3 6-4 15,10 0 0-15,5 0-63 16,0 0-283-16</inkml:trace>
  <inkml:trace contextRef="#ctx0" brushRef="#br0" timeOffset="-166622.12">6017 14447 603 0,'0'0'260'16,"0"0"-182"-16,0 0-22 15,0 0-3-15,-146 37-14 16,109-5 39-16,6-2 39 16,10-2-66-16,5-2-21 0,9 7-17 15,3-2-11-15,4 3-2 16,0 2 0-16,0-4-2 15,11 3 0-15,9-2 1 16,-3 1 1-16,-1-5 2 16,-3 1-2-16,-5-12 1 15,-6 3 0-15,-2-8-1 16,0 1 3-16,0 1 1 16,0-2 3-16,-16-3-1 15,-2 2 4-15,0-8-7 0,0-4 6 16,3 0-4-1,1 0 2-15,3 0-7 16,5-8 6-16,4 4-2 0,2 0-4 16,0-2-13-16,0-4-51 15,6 3-33-15,5-2-106 16,3 7-110-16</inkml:trace>
  <inkml:trace contextRef="#ctx0" brushRef="#br0" timeOffset="-166221.15">6120 15039 619 0,'0'0'84'16,"0"0"-34"-1,0 0 5-15,0 0 35 0,0 0 26 16,0 0-50-16,119-117-16 15,-109 83-24-15,-3 5-24 16,-7 3 4-16,0 5 4 16,0 6-3-16,0 7-6 15,-11 3 10-15,-5 5-4 16,1 0-6-16,-3 0-2 16,5 9 0-16,-1 9 1 15,3 5 1-15,0 8 4 16,-1 1-3-16,4 2 0 0,3 1 4 15,5-2-1 1,0-1-2-16,0-8-3 0,3-2 0 16,23-8-4-16,6-9 3 15,3-5-14-15,7 0-26 16,-1-23-51-16,-3-7-67 16,-1-2 23-16,-28 14-12 15,0 4-103-15</inkml:trace>
  <inkml:trace contextRef="#ctx0" brushRef="#br0" timeOffset="-165754.66">6532 14811 462 0,'0'0'207'15,"0"0"-124"-15,0 0-16 16,0 0-25-16,0 0 21 16,0 0 40-16,-69 57-49 0,61-24-13 15,-4 5-27-15,10 8-3 16,0 2-2-16,2-2-2 15,0-6 3-15,0-12-8 16,20-7-1-16,9-20 0 16,9-1 0-16,-1-6 2 15,8-30-3-15,-3-8-6 16,-4-8-35-16,0-2-11 16,-7-5 20-16,-2 2-21 15,-2-10 30-15,4 0 4 16,-4-14 17-16,-3-1 2 15,-6 2 1-15,-9 4 16 0,-7 7 29 16,-2 13 40-16,0 14-46 16,0 17 10-16,0 12 49 15,0 11-24-15,0 2-16 16,0 0-26-16,0 0-18 16,-2 38-5-16,-2 20-8 15,-6 18 1-15,4 19 4 16,-1 3 3-16,1-2 0 15,-1 0 2-15,2-3-4 16,3-15-7-16,0-3 0 16,2-24-1-16,0-13-58 15,0-38-137-15,0-4-232 16</inkml:trace>
  <inkml:trace contextRef="#ctx0" brushRef="#br0" timeOffset="-165170.97">6726 14901 631 0,'0'0'86'15,"0"0"-79"-15,176-77-4 16,-105 55 59-16,-11 10-1 16,-13 6 83-16,-15 6-59 15,-12 0-40-15,-9 0-25 16,-9 0-9-16,-2 13-2 0,0 8 55 15,0 16 8-15,-20 7-29 16,-7 15-23-16,1-1-4 16,3 1 5-16,7-9 4 15,12-16-7-15,4-7-16 16,0-14-2-16,0-8-2 16,0-4-3-16,4-1-2 15,17 0 1-15,5-23 6 16,6-12 9-16,-1-3-9 15,-11 2-10-15,-7 10 9 16,-6 6 2-16,-3 4-1 16,1 9 1-16,-3-4-1 15,-2 7 0-15,2 4 7 16,-2 0 2-16,3 0-4 16,7 0-2-16,4 6-3 0,1 14 11 15,6 2 0-15,-4 2-2 16,1-8-7-16,0 0 1 15,-2-4-2-15,-6-4 3 16,0-2-1-16,-6-6 1 16,-4 0-1-16,3 0 4 15,-3 0 8-15,2-4 30 16,0-9 13-16,2-6-9 16,0 1-20-16,3-4-5 15,5-9-5-15,3 0-11 16,5-1-5-16,9-1-3 15,0 5-4-15,9 8-92 0,-27 17-149 16,0 3-396-16</inkml:trace>
  <inkml:trace contextRef="#ctx0" brushRef="#br0" timeOffset="-164587.87">8239 14541 27 0,'0'0'783'0,"0"0"-593"15,0 0-55-15,0 0-34 16,0 0-69 0,0 0 6-16,-91 45 12 0,60-7 10 15,6-4-7-15,9-6-18 16,10-2-23-16,6-2-10 16,0 6-2-16,2 1-5 15,20 1 2-15,1-2 2 16,-6-2 1-16,-3-4 0 15,-8-2 2-15,-3 0 0 16,-3 0 4-16,0-2-1 16,-7 4 7-16,-18-8 9 15,3-1-4-15,-3-2-10 16,4-12-3-16,5-1-4 16,5 0-42-16,9 0-16 0,2-1-52 15,0-6-141-15,4-4-166 16</inkml:trace>
  <inkml:trace contextRef="#ctx0" brushRef="#br0" timeOffset="-164105.02">8506 14901 133 0,'0'0'1015'16,"0"0"-859"-16,0 0-112 15,0 0-16-15,0 0 54 0,0 0 15 16,16 48-10-1,-28 7-23-15,6 6-26 16,4 6-16-16,2 0 0 0,0 0 18 16,0-4-8-1,0-13-1-15,0-11-5 0,0-17-14 16,0-8-12-16,0-14 0 16,0 0 1-16,0 0 2 15,0 0 8-15,0 0 7 16,0-8 2-16,0-24-6 15,-9-12-14-15,-11-20-25 16,-1-15 10-16,4-2 2 16,-1-4 3-16,9 9-7 15,9 6 10-15,0 20-20 16,0 0-6-16,18 18 9 0,4 11 15 16,-2 7 5-1,-1 14-3-15,-4 0 0 0,1 0-5 16,3 4 4-16,4 21 8 15,-5 5 5-15,-3-3-3 16,-11 7 0-16,-4-3 2 16,0 3 1-16,-2 4 4 15,-25-1-9-15,1-10-8 16,2-8-15-16,3-8-54 16,15-11-106-16,4 0-205 15</inkml:trace>
  <inkml:trace contextRef="#ctx0" brushRef="#br0" timeOffset="-163488.41">8676 14949 323 0,'0'0'761'15,"0"0"-649"-15,0 0-112 16,0 0-7-16,0 0 7 16,0 0 1-16,-12 0 29 15,26 0 0-15,11-10 14 0,4-13-10 16,4-6-4-1,-2-11-17-15,-2 0-8 0,-7 4-4 16,-8 8-2-16,-10 7-6 16,-4 7 7-16,0 4 0 15,0 6-8-15,-12 4 8 16,-5 0 0-16,-3 0 4 16,0 14-3-16,2 5 2 15,3 6 3-15,1 2-3 16,1 5 4-16,3 0 8 15,6 2 9-15,2 0-14 16,2 0-1-16,0-4-6 16,0-6-2-16,6-8-1 15,17-10 0-15,8-6-35 16,5 0-47-16,9-17-98 0,-28 2-200 16,-1-6-279-1</inkml:trace>
  <inkml:trace contextRef="#ctx0" brushRef="#br0" timeOffset="-163269.32">9188 14789 796 0,'0'0'155'0,"0"0"-119"16,0 0-31-16,0 0 33 16,0 0 73-16,-42 124-19 15,42-96-41-15,0 2-40 16,0 3-6-16,0-8 7 0,6-7-2 15,10-10-5 1,-1-8-5-16,6 0-16 0,-6-8-46 16,-1-24-59-16,-14 12-173 15,0 0-223-15</inkml:trace>
  <inkml:trace contextRef="#ctx0" brushRef="#br0" timeOffset="-162714.47">9188 14730 825 0,'0'0'139'16,"0"0"-139"-16,0 0-32 16,0 0 32-16,122-72 10 15,-83 64 37-15,-6 4 37 16,-2 4-8-16,-7 0-30 16,-6 22 10-16,-9 10 8 0,-7 12 15 15,-2 13-23-15,0 10 33 16,0 10-13-16,-13 7-19 15,0 2-21-15,4-2-7 16,7-3 2-16,2-20-26 16,0-12-1-16,0-15-4 15,0-18-3-15,13-10 1 16,3-6-2-16,2-5-18 16,6-26 8-16,0-13 5 15,-3-10-18-15,-13 0-48 16,-8-11 10-16,0 5-1 15,-11-2-3-15,-15 12 28 0,-1 10 0 16,-2 17 41-16,9 14 19 16,2 9-4-16,9-4-3 15,7 4 25-15,2-4-8 16,0-2-29-16,15-2-2 16,27-8-4-16,16-2 6 15,3 4 0-15,1 3 1 16,-13 11-3-16,-9 0 0 15,-9 0 2-15,-8 9 18 16,-8 11-5-16,-3-2 23 16,-8 0 8-16,-4-2-23 15,0-10-6-15,0 1-5 16,0-3-1-16,0-4-9 16,0 0-12-16,0 0-36 0,0-21-118 15,0 7-140-15,0-1-133 16</inkml:trace>
  <inkml:trace contextRef="#ctx0" brushRef="#br0" timeOffset="-162623.1">9823 14829 621 0,'0'0'24'16,"0"0"-24"-16,0 0-409 16</inkml:trace>
  <inkml:trace contextRef="#ctx0" brushRef="#br0" timeOffset="-162272.13">9745 14639 854 0,'0'0'410'0,"0"0"-349"0,0 0-61 15,0 0-16-15,0 0 6 16,0 0-19-16,18 11-16 16,0-11-55-16,4 0-201 15</inkml:trace>
  <inkml:trace contextRef="#ctx0" brushRef="#br0" timeOffset="-162053.54">10153 14634 957 0,'0'0'186'0,"0"0"-176"16,0 0-9-16,-80 118 117 16,42-77 27-16,9 0-18 15,11-3-5-15,13-1-49 16,5-5-45-16,0-7-13 16,27-10 2-16,17-11-6 15,10-4 4-15,6-4 2 16,3-22-17-16,-3-7-2 15,-4 2-90-15,-43 17-148 16,-8 2-194-16</inkml:trace>
  <inkml:trace contextRef="#ctx0" brushRef="#br0" timeOffset="-160990.62">4884 16160 278 0,'0'0'481'15,"0"0"-416"-15,0 0-1 16,0 0 38-16,0 0 6 15,0 0-26-15,0 0-38 16,-101 66-11-16,92-34-11 16,5-2-9-16,4-7-3 15,0-5 5-15,0-9-7 16,0 0-7-16,0-8 1 0,0-1-1 16,4 0 0-1,7 0 1-15,7-27 6 0,0-10-8 16,2-3-3-16,-8 0-13 15,-8 9 7-15,-4 10 7 16,0 11 2-16,0 10 0 16,0 0 2-16,-10 0 0 15,0 8-2-15,-3 16 0 16,1 10 0-16,10-8 1 16,2-2-1-16,0-6-1 15,0-6-1-15,11-6-2 16,9-6 4-16,5 0 0 0,-3 0 9 15,0-4 21-15,-8-6-14 16,-8 1-1-16,-6 5 3 16,0-5 4-16,0 3-11 15,-13 4-1-15,-7 2-10 16,-3 0-8-16,12 0-60 16,5 2-216-16</inkml:trace>
  <inkml:trace contextRef="#ctx0" brushRef="#br0" timeOffset="-159288.51">5915 15743 644 0,'0'0'122'0,"0"0"-73"15,0 0 31-15,0 0 63 16,0 0 31-16,0 0-23 15,0 0-59-15,9-48-66 16,-29 92-14-16,-2 16 9 16,-3 14 13-16,2 7-4 15,6-1-18-15,3-4 5 16,8-7 3-16,6-14 1 0,0-13-11 16,0-16-7-1,2-7-3-15,16-11 0 0,2-7-2 16,2-1-2-16,3 0 4 15,2-13 1-15,0-16 8 16,-1-1-9-16,-8-5-8 16,-2 4-4-16,-10 7-3 15,-6 6 7-15,0 14 4 16,0 4 4-16,0 0 2 16,0 0-2-16,0 0-1 15,0 4 1-15,-2 19-7 16,2-2 0-16,0 8-1 15,0-2 4-15,9-6 0 16,13-4 0-16,5-12-7 0,0-4 2 16,0-1-2-16,-6 0 2 15,-2-1-21-15,-9-16 7 16,-3-1 13-16,-2-10 4 16,-3 2-12-16,-2-4 11 15,0 6 1-15,0 3 6 16,0 4 1-16,-9 7 3 15,0 1 0-15,0 8 21 16,7 1 3-16,2 0-16 16,0 0-2-16,0 0-10 15,0 0-4-15,0 0-8 16,9 0 1-16,16 0 9 16,6-5 2-16,2 5 0 0,0 0 0 15,-6 0-1-15,0 0 1 16,-7 19-1-16,0-1 1 15,-2 4 3-15,-5 5 10 16,-2 4 12-16,-4-4 3 16,-2 4 3-16,-3-5 7 15,-2-8-6-15,0-3-11 16,0-7-2-16,0-8-5 16,2 0-7-16,-2 0-3 15,2 0 0-15,0 0-2 16,3 0 0-16,1 0-2 15,6-12 0-15,3-7-1 0,1 5 1 16,-1 1 0-16,-3 9 0 16,-3-1-1-16,-3 5 1 15,1 0-2-15,2 0-1 16,2 0 0-16,0 0 3 16,-2 0-1-16,2 9 1 15,0-7 0-15,-1 1-2 16,0-3 2-16,1 0 0 15,-1 0-1-15,-4 0 1 16,1 0 0-16,-3 0 0 16,0 0-1-16,2 0 0 15,0 0-1-15,3 0 1 16,1 8-7-16,9-4-36 0,1 2-32 16,6-6-55-16,10 0-23 15,2 0 15-15,2 0-60 16,0 0 70-16,-4-1 62 15,-5-8 59-15,-4 5 8 16,-7-3 6-16,-9 5 13 16,-4 2 25-16,-5 0 63 15,-2 0 64-15,0 23-11 16,0 17-68-16,0 9-34 16,-12 1-10-16,4 2 22 15,5-2 19-15,1 0-27 16,2-10-26-16,0-2-9 0,0-15-7 15,0-5 3-15,0-13-9 16,5-1-8-16,-3-4-4 16,-2 0 3-16,0 0 9 15,0 0 19-15,0 0 12 16,0-21-13-16,0-25-22 16,-7-15-10-16,-6-12-7 15,2-6 2-15,2 2 1 16,7 1-19-16,2 6-1 15,0 20-1-15,0 19 17 16,11 8 3-16,3 10-2 16,-2 12 2-16,5 1-9 15,-2 0 12-15,3 1-3 16,-3 20 2-16,-1 1 3 16,-5 2 1-16,-5 2 2 0,-4 2 2 15,0 2 8-15,-2 2-9 16,-19-6-4-16,-2-4-14 15,0-3-51-15,14-19-145 16,2 0-241-16</inkml:trace>
  <inkml:trace contextRef="#ctx0" brushRef="#br0" timeOffset="-157821.48">7457 15999 546 0,'0'0'125'0,"0"0"-19"15,0 0-8-15,0 0 56 16,0 0-69-16,0 0-1 16,0 0-9-16,-42 53-11 15,24-21-31-15,5 0-9 16,-1 6-3-16,5 0 14 0,3 0 3 15,6-14-16 1,0-5-16-16,0-12-5 0,0-3 0 16,0-4-1-16,10 0 1 15,9 0 2-15,-2-22-3 16,5-4 0-16,-3-2-5 16,-4 1 2-16,-7 10 2 15,-2 5 2-15,-2 10 0 16,-4 2-1-16,0 0 2 15,0 0-2-15,0 0 2 16,0 0 7-16,0 10 9 16,0 4-4-16,0 6-2 15,2-2-10-15,5 0-2 16,1-4 0-16,2 0 0 16,1-1-3-16,-1-8 2 0,2-5 1 15,1 0-1-15,1 0 2 16,-1 0 0-16,0 0 0 15,1 0 1-15,-1 0 0 16,-4 0-2-16,0 0 0 16,-3 0 0-16,-1 0 0 15,-1 0 0-15,0 0 0 16,0 8 3-16,-2-4-3 16,0-2 2-16,0 1-1 15,0-3-1-15,3 0 0 16,-1 0-1-16,0 0 1 15,4 0 0-15,0 0 2 0,1-9 3 16,-1-2-5-16,0 0 0 16,-2 3 1-16,-1 2-1 15,-1 6 0-15,-2-4-1 16,-2 4-2-16,2 0 0 16,3 0-5-16,4 0 4 15,6 0 4-15,4 0 0 16,2 4-1-16,6 0-75 15,0-2-2-15,-2-2-2 16,1 0 4-16,3 0-21 16,3-14 14-16,-1-3 29 15,-4 2 41-15,-6-1 7 0,-2 3 6 16,-7-2 3-16,-4 1 3 16,-2 1 6-16,-6 7 6 15,0-1 37-15,0 3 14 16,0 4-20-16,0 0 34 15,0 0-5-15,0 0-39 16,0 4-30-16,-2 9-9 16,-2 10 0-16,2-6 0 15,2-2 0-15,0 1 0 16,0-6-1-16,0-5 0 16,2-5-4-16,13 0 5 15,8 0 0-15,6-9 6 16,-3-5-3-16,1 4 0 15,-7 6-3-15,-4 4 0 0,-5 4 0 16,3 36 5-16,-6 14 78 16,1 18-38-16,-5 5-14 15,-2 11 11-15,-2 6 10 16,0 0-26-16,0-1-3 16,0-8-2-16,-8 1-1 15,-7-11-6-15,-4-8-4 16,-1-17-3-16,3-14-4 15,1-20 2-15,5-10 1 16,-5-6 4-16,-2 0-10 16,-4-28-2-16,-3-20-15 0,-2-20 7 15,10-13 6 1,11-11 1-16,6 2-5 0,4 1 3 16,25 13-2-16,11 4 1 15,6 2-32-15,14 12-59 16,-33 48-91-16,2 6-250 15</inkml:trace>
  <inkml:trace contextRef="#ctx0" brushRef="#br0" timeOffset="-157171.49">9137 15621 676 0,'0'0'216'0,"0"0"-160"16,0 0-48-16,0 0 36 16,-96 120 70-16,70-82 2 15,5-2-30-15,8-3-38 16,6-6-36-16,7 3-9 16,0 1-3-16,0-4-1 15,12 0 1-15,7-4-1 16,1 1 3-16,-1 1-2 0,-9-3 0 15,-3 0 3-15,-7-4-2 16,0 4 5-16,0 0 5 16,-7-4 7-16,-15 4 9 15,-3-7-6-15,-1-8-9 16,2 3 2-16,1-6 3 16,6-4-5-16,7 0-6 15,6 0-3-15,4 0-3 16,0 0-22-16,0-10-26 15,11-6-39-15,23-2-53 16,-17 8-80-16,-1 1-174 16</inkml:trace>
  <inkml:trace contextRef="#ctx0" brushRef="#br0" timeOffset="-154071.04">9375 16173 446 0,'0'0'436'0,"0"0"-285"15,0 0-131-15,-11 125 16 16,11-62 34-16,0 3 1 16,0 2-1-16,0-14-23 15,0 2-4-15,0-13-25 16,0-10 5-16,2-10 61 0,2-18-61 15,-4-5-14-15,3 0 10 16,-3-10 54-16,0-30-20 16,0-26-28-16,0-21-25 15,0-8-4-15,0-5 3 16,0-3-1-16,0 1-2 16,9 8 0-16,6 18-11 15,6 15-2-15,-2 23 4 16,4 16 10-16,-1 13-6 15,3 9 1-15,-3 0-4 16,0 5 5-16,-4 17 6 16,-5 4-3-16,-4 11 2 15,-6-2 4-15,-3 7 3 16,0 3-2-16,-7-5-3 0,-18-5-3 16,-1-4-1-16,6-9 0 15,-1-4 2-15,10-9-1 16,7-5-23-16,2-2-20 15,2-2-20-15,0 0 8 16,0 0-20-16,0 0-7 16,9 0 42-16,13 0 22 15,5 0-3-15,-1-2 8 16,1-2 3-16,-3-5 7 16,-1 5 6-16,-3-2 0 15,-5 2 3-15,-6 0 2 16,-5 4 11-16,0-4 14 15,2-2 11-15,5-6-12 0,7-14-11 16,7-6-5-16,1-4-7 16,-2-1-3-16,-3 7 2 15,-4 3 0-15,-5 0 1 16,-4 10-5-16,-5 0 1 16,-3 11-1-16,0 2 11 15,0 4 3-15,-7 0-10 16,-15 0-5-16,-5 22 0 15,3 6 0-15,4 3 11 16,6 3-9-16,5 2 1 16,9 2 5-16,0 0-4 15,0-6-4-15,2-6 0 0,19-12-3 16,8-10-6-16,6-4 1 16,11-4-38-16,4-29-10 15,1-2-14-15,0-5-74 16,-6 2-33-16,-1-4 100 15,-5 6 44-15,-13 5 31 16,-8 9 2-16,-14 8 18 16,-4 6 49-16,0 2 66 15,0 6-27-15,-2 0 16 16,-16 0-37-16,-4 16-50 16,-2 7 10-16,3 2-16 15,8 1 4-15,5 6-21 16,4 9-6-16,2 7-5 0,2-4 3 15,0-4-4-15,14-13 0 16,13-8 0-16,4-11 0 16,3-8 1-16,-1 0 0 15,0-16-1-15,1-20 0 16,1-8-10-16,-4 6-20 16,-8 0-6-16,-10 14 20 15,-6 5 16-15,-5 7 1 16,1 8 2-16,-3 4-3 15,0 0 2-15,2 0 6 16,0 0-8-16,2 0 0 16,3 16 1-16,4 3-1 0,0 5 0 15,4-2 0-15,1 0 1 16,-5 0 1-16,-1-10-1 16,-4-2 0-16,-4-3-1 15,1-4-84-15,-1-3-26 16,-2 0-112-16,0 0-42 15</inkml:trace>
  <inkml:trace contextRef="#ctx0" brushRef="#br0" timeOffset="-153354.47">10465 15687 441 0,'0'0'185'16,"0"0"-74"-16,0 0-29 0,0 0 23 15,118-49 2-15,-105 49-13 16,0 21-9-16,-3 11-22 16,-2 18-6-16,-1 8-5 15,-5 8 42-15,-2 9 9 16,0 11-36-16,0-6-4 15,0-5-19-15,0-8-13 16,0-17-29-16,0-10 0 16,0-13 1-16,0-13-3 15,10-6-2-15,-2-8-4 0,3 0 6 16,5 0-10-16,1 0-15 16,4-26 7-16,-3-2 14 15,-3-3-34-15,-6 0 33 16,-2-4 1-16,-3 3 0 15,1-4-1-15,-1-1-4 16,0 4 4-16,1 5 5 16,-5 6 0-16,0 0 5 15,0 4-4-15,0 3 0 16,-5-1 3-16,-5 7 3 16,-4-5-2-16,-4 2-2 15,2 1 3-15,1 3-6 16,3 4 1-16,4 0 2 0,1 4 0 15,5-2 1-15,2 2-4 16,0 0 0-16,0 0-6 16,0 0-15-16,13 0 2 15,14 0 17-15,4 0-2 16,0 0 4-16,-2 0 0 16,-2 0-1-16,-4 5-4 15,-2 13 4-15,0 0 1 16,-1 5 3-16,-3 4 0 15,-3-1 4-15,-5-4 34 16,-5 0-14-16,-2-9-10 16,1 2-10-16,-3-7-1 0,0-8-4 15,0 0-2 1,0 0-41-16,0-8-79 0,0-28-71 16,0 13-172-16,0 2-147 15</inkml:trace>
  <inkml:trace contextRef="#ctx0" brushRef="#br0" timeOffset="-153107.98">11044 15777 693 0,'0'0'105'0,"0"0"-75"15,0 0-7-15,0 0 107 16,116-46-24-16,-103 46-12 16,-6 0-2-16,-3 12-4 15,-4 16-9-15,0 7 9 16,0 7-9-16,0 2-2 15,-4-5-15-15,0-11-18 16,4-6-16-16,0-5-16 0,0-3-9 16,0-4 2-16,13-6-5 15,11 0 0-15,7-4-7 16,9 0-40-16,3-22-105 16,-30 7-109-16,-1 3-349 15</inkml:trace>
  <inkml:trace contextRef="#ctx0" brushRef="#br0" timeOffset="-152950.57">11492 15946 529 0,'0'0'903'0,"0"0"-622"15,0 0-187-15,0 0-16 0,0 0 35 16,0 0-64-16,0 0-49 16,33-15 0-16,-33 15 0 15,0 0 0-15,0 0 0 16,0 0-261-16,-4 0-159 15</inkml:trace>
  <inkml:trace contextRef="#ctx0" brushRef="#br0" timeOffset="-150086.59">4086 16834 702 0,'0'0'216'15,"0"0"-129"-15,0 0-58 0,0 0 22 16,0 0 38-16,0 0-3 16,0 0-30-16,-10 0-16 15,10 0-19-15,0 0-9 16,0 0 3-16,0 0 24 16,8 0 6-16,3 0-5 15,-1 0 17-15,4 0-18 16,6 0-8-16,2 0-1 15,7 0-5-15,-2 0 4 16,7 0-9-16,3 0-3 16,8 0-5-16,4 0-4 15,2 3 2-15,-1 2 3 0,-2 1-1 16,2-2-2-16,-4 0 0 16,1 2 5-16,-1 2-3 15,6-4-3-15,2 3-1 16,4-1 1-16,2 3 0 15,-3-3-2-15,5 2 2 16,1 0 1-16,-3-2 2 16,-2-1 5-16,-6-3-7 15,-6-2-3-15,-1 0-1 16,-5 0 2-16,-3 0 0 16,4 0-2-16,-5 0-2 15,1 0-1-15,-3 0 2 16,1 0 0-16,2 0-1 0,-2 0 1 15,3 0 3 1,-3 0-8-16,1 0 0 0,-3 0 0 16,-2 0 0-16,3 0 0 15,-3 0 0-15,5 0 0 16,0 0 0-16,2 0 0 16,3 0 0-16,2 0 0 15,2 0 0-15,0 0 0 16,1 0 0-16,1 0 0 15,-3 0 0-15,6-2 0 16,-4-3 0-16,1 1 0 16,0 2 0-16,0 2 0 0,1 0 0 15,4 0 0 1,-3 0 0-16,0 0 0 0,-2 0 0 16,-3 0 0-16,3 0 0 15,-5 0 0-15,-8 0 0 16,-1 0 0-16,-4 0 0 15,7 0 0-15,6 0 0 16,3 0 0-16,2 0 0 16,1 0 0-16,4 0 0 15,-1 0 0-15,4 0 0 16,1 0 0-16,0-4 0 16,0 0 0-16,4 0 0 0,0-2 0 15,1 2 0-15,3 0 0 16,1-4 0-1,-3 5 0-15,3 1 0 16,-1-3 0-16,-2 5 0 0,3-4 0 16,2 0 0-16,5 0 0 15,1-2 0-15,5 2 0 16,-3 0 0-16,6-2 0 16,-1-2 0-16,-2 4 0 15,0 0 0-15,-2-2 0 16,-3 2 0-16,-1 0 0 15,-3 0 0-15,-3 4 0 16,-1 0 0-16,-3 0 0 16,1 0 0-16,3 0 0 15,6 0 0-15,2 0 0 0,4-4 0 16,-1 4 0-16,0 0 0 16,2 0 0-16,2 0 0 15,1 0 0-15,5 0 0 16,2 0 0-16,5 0 0 15,1 4 0-15,3-4 0 16,1 4 0-16,3-4 0 16,0 0 0-16,1 0 0 15,0 4 0-15,-6-4 0 16,-1 4 0-16,2-2 0 16,1-2 0-16,-1 0 0 15,-3 0 0-15,-3 0 0 0,-3 0 0 16,-7-2 0-16,-4-6 0 15,-9 0 0-15,-13 2 0 16,-9 1 0-16,-19 5 0 16,-10-3 0-16,-9 3 0 15,-7 0 0-15,-2 0 0 16,0 0 0-16,0 0 0 16,0 0 0-16,0 0 0 15,0 0 0-15,0 0 0 16,0 0 0-16,0 0 0 15,0 0 0-15,0 0 0 16,0-4 0-16,0 4 0 16,0 0 0-16,0 0 0 15,0 0 0-15,0 0 0 16,0 0 0-16,0 0 0 0,0 0 0 16,0 0 0-16,0 0 0 15,0 0 0-15,0 0 0 16,0 0 0-16,0 0 0 15,0 0 0-15,0 0 0 16,0 0 0-16,0 0 0 16,0 0 0-16,0 0 0 15,0 0 0-15,0 0 0 16,0 0 0-16,0 0 0 16,0 0 0-16,0 0 0 15,0 0 0-15,0 0 0 16,0 0 0-16,0 0 0 15,0 0 0-15,0 0 0 0,0 0 0 16,0 0 0 0,0 0 0-16,0 0 0 0,0 0 0 15,0 0 0-15,0 0 0 16,0 0 0-16,0 0 0 16,0 0 0-16,0-2 0 15,0 2 0-15,-8-4-207 16,-10 4-337-16</inkml:trace>
  <inkml:trace contextRef="#ctx0" brushRef="#br0" timeOffset="-148320.76">7334 17048 439 0,'0'0'158'16,"0"0"-146"-16,0 0 6 15,0 0 119-15,0 0-3 16,0 0-22-16,0 0-51 15,4 19-31-15,-4 16 21 16,0 1-4-16,0 3-3 16,0 2-2-16,0 0-14 15,-2-7 17-15,-2-6-2 0,0-6-13 16,2-4-16-16,2 0 7 16,0-10-3-16,-3 3-9 15,3-8-3-15,0 1-1 16,0 0 0-16,0 2 5 15,0-6 10-15,0 0 7 16,0 0-11-16,0 4-7 16,0-4-6-16,0 0 2 15,0 0-2-15,0 0-3 16,0 0 0-16,0 0 0 16,0 4-13-16,0 6-64 15,0 6-27-15,0-2-52 0,0 0-86 16,0-5-42-16,0-6-378 15</inkml:trace>
  <inkml:trace contextRef="#ctx0" brushRef="#br0" timeOffset="-147720.97">7035 17580 271 0,'0'0'330'16,"0"0"-229"-16,0 0-42 15,0 0 21-15,0 0 54 16,0 0-29-16,-2-8-38 16,2 8-26-16,0 8-4 15,2 10-7-15,14 4 4 16,-1 4-2-16,4 2 5 16,1-2-16-16,0 0-6 15,0 2 7-15,0-6-4 16,-5 0 6-16,-1-8-7 0,-3-6-2 15,-4-1-4-15,-3-5-2 16,0-2-1-16,-1 0 2 16,2 0 8-16,1 0-2 15,5-9 13-15,5-9 17 16,3-11-12-16,8-14-16 16,0-6-2-16,2-3-6 15,-2 3-2-15,-4 5-3 16,-6 12 6-16,-3 9-3 15,-8 5-4-15,-1 14 3 16,-3 0-5-16,-2 4 0 16,0 0-1-16,0 0-1 15,0 0-1-15,0 0-2 0,0 0-15 16,0 0-59-16,0 8-44 16,0 10-20-16,0-4-135 15,0-1-295-15</inkml:trace>
  <inkml:trace contextRef="#ctx0" brushRef="#br0" timeOffset="-146770.88">6368 17656 551 0,'0'0'222'0,"0"0"-78"0,0 0-5 16,0 0-5-16,0 0-6 15,0 0-21-15,-27-10-62 16,-2 34-27-16,-3 10 3 16,-5 20-1-16,-4 15 1 15,1 10 2-15,5 10 1 16,6 14-4-16,8 4-5 15,11 0-14-15,10-9 2 16,0-18-3-16,0-22 0 16,18-18-1-16,5-14-4 15,7-20 4-15,1-6-3 0,-4 0-3 16,4-8-8-16,0-24 8 16,-4-4-4-16,-2-4-9 15,-8 0-7-15,-8 0 4 16,-6-1-11-16,-3 6 2 15,0 3 13-15,-9 5 19 16,-14 5 1-16,-6 9-1 16,0-2 7-16,0 3-1 15,0 7 14-15,7-4-13 16,7 9 6-16,6 0 14 16,9 0-21-16,0-4-6 15,0-1-5-15,22-7-8 0,27-7 4 16,15-6 9-16,5-1 0 15,-4-3 1-15,-7 7 0 16,-7 7-2-16,-2 4-6 16,-2 9-107-16,-38 2-194 15,-5 0-291-15</inkml:trace>
  <inkml:trace contextRef="#ctx0" brushRef="#br0" timeOffset="-145937.98">6675 18438 476 0,'0'0'304'16,"0"0"-235"-16,0 0-31 15,0 0 54-15,0 0 15 16,0 0-6-16,0 0-22 16,91-72-46-16,-71 32-16 15,-4 0-5-15,-7-1-6 16,-7 1-3-16,-2 12 1 16,0 6-2-16,0 4-2 0,-15 10 0 15,-6 4-1-15,-4 4 1 16,1 0 0-16,0 4 6 15,-1 15-6-15,7 2 3 16,3 5 2-16,5 10-2 16,6 5 0-16,4-1-3 15,0 0 0-15,8-5-3 16,15-5 3-16,4-9-3 16,9-5 3-16,4-10 1 15,5-6 1-15,2 0 18 16,-5 0-12-16,-2 0-2 15,-9 0-1-15,-4 0-1 16,-9 0-4-16,-5 0 2 16,-4 0-2-16,-4 0 1 15,-5 0-1-15,0 0 1 0,0 0-1 16,0 0 0-16,0 0 0 16,2 0 1-16,0 4-1 15,0 8 11-15,3-2 20 16,-3 2 4-16,0 2-2 15,-2-3 1-15,2-4-6 16,-2 0-14-16,2-6-2 16,-2-1-5-16,0 0-2 15,2 0 2-15,-2 0-1 16,6 0 0-16,2-4 6 16,3-22-11-16,7-1 1 15,2 0-2-15,-2 2 0 0,2 6 0 16,-5 5 0-16,-1 1 0 15,-1 10-1-15,-4 3-4 16,1 0 4-16,-2 0-3 16,3 0 1-16,-1 3 3 15,-2 14 0-15,3 0 0 16,-2-3 0-16,2 5 1 16,-2 0-1-16,3-7 0 15,-1 1-48-15,1-9-60 16,5-4-105-16,-13 0-161 15,0-8-320-15</inkml:trace>
  <inkml:trace contextRef="#ctx0" brushRef="#br0" timeOffset="-144887.98">7446 18420 479 0,'0'0'269'15,"0"0"-220"-15,0 0-15 16,0 0 79-16,0 0 7 15,96-134-42-15,-81 93-57 16,-6 5-12-16,-4 0-4 16,-5 5-5-16,0 4-4 15,0 5-22-15,-5 8 0 16,-13 10 21-16,-2 4-8 16,-2 0 8-16,-3 4 3 0,-1 23 2 15,3 4 10-15,8 9 12 16,6 5 1-16,6-5-2 15,3 0-15-15,0-5-1 16,16-10 0-16,15-4 0 16,3-8 10-16,6-7 18 15,-2-2-3-15,2-4 2 16,-5 0 1-16,-3 0-12 16,-3 0-6-16,-5 0-8 15,-6 0 0-15,-9 0-2 16,-2 0-2-16,-5 4 3 15,-2-4 2-15,0 0 8 16,0 0 34-16,0 0 1 16,0 0-2-16,0 0 3 15,0-14-18-15,0-8-27 0,0-4-7 16,0-4-1-16,0-2-1 16,0-5-39-16,15 1-54 15,24 0-8-15,7 7-57 16,8 10-30-16,-3 5-113 15,-2 5 14-15,-4 7 165 16,-8-1 124-16,-3 3 133 16,-12 0-29-16,-11 0-8 15,-7 10-9-15,-4 8 80 16,0 8 40-16,-6 0-98 16,-14 2-30-16,0 2-4 15,0-6-13-15,1-6 7 0,7-1 1 16,5-11-13-16,5 2-23 15,2-2-18-15,0-4-10 16,0 0-4-16,0-2-2 16,0 0-1-16,0 0 1 15,9 0 0-15,1 0-7 16,2-14-12-16,1-5-1 16,-4 6-19-16,-2 4-13 15,0 4-1-15,-3 3 15 16,2 0 19-16,-1 2-11 15,2 0-5-15,0 0-16 16,6 18 36-16,0 6 5 16,3-6 9-16,4-6 2 15,3-12-1-15,6 0 2 16,4-8 2-16,7-38-2 0,9-10 7 16,4-21 1-16,7-10-1 15,-2-1-8-15,-4 3 1 16,-12 0-2-16,-9 5-16 15,-10 4 15-15,-13 10 1 16,-10 7 5-16,0 15 28 16,0 8 14-16,-2 18 24 15,-11 14 40-15,3 4-14 16,0 0-22-16,-5 12-30 16,-6 38-26-16,-3 31-14 15,2 21 5-15,4 14 14 0,12 0 9 16,6-3 2-16,0-7-13 15,12 0-15-15,15-11-4 16,2-11-1-16,0-20-2 16,-2-20-29-16,-2-11-102 15,-23-33-127-15,-2 0-259 16</inkml:trace>
  <inkml:trace contextRef="#ctx0" brushRef="#br2" timeOffset="-140787.46">2715 17548 494 0,'0'0'124'0,"0"0"-85"15,0 0 1-15,0 0 31 0,0 0 7 16,0 0 30 0,0 28-5-16,0 8-21 0,0 4-16 15,7 4-27-15,2-9-7 16,7 1 3-16,0-13-9 16,1-7 3-16,1-5-12 15,-5-8 0-15,1 1-10 16,-3-4 7-16,3 0 19 15,1-4 7-15,-2-18-6 16,5-14-10-16,-2-3-11 16,-3-5-9-16,-2-5 0 15,-4 3-1-15,-5-2-1 16,-2-2 0-16,0 9 1 16,0 9-2-16,0 11 0 15,0 12-1-15,0 5-10 0,0 4-34 16,0 0-39-16,0 0-82 15,9 8-52-15,2 3 6 16,-2 4-165-16</inkml:trace>
  <inkml:trace contextRef="#ctx0" brushRef="#br2" timeOffset="-140070.62">3235 17714 276 0,'0'0'405'0,"0"0"-309"15,0 0-9-15,0 0 79 0,0 0-27 16,0 0-31-16,-21-33-34 16,13 33-53-16,-3 0 1 15,-5 11-14-15,1 15 0 16,-1 6 2-16,5 2 0 15,4-6-6-15,7-10-2 16,0 0 0-16,0-10-2 16,0-3 2-16,0-5-2 15,9 0 0-15,4 0 1 16,3 0-1-16,3-5 5 16,4-17-2-16,-1-4-3 0,1-2-10 15,-4 2-6 1,-2 3-9-16,-5 6 3 0,0 7 4 15,-7 2 2-15,-3 8-6 16,0 0 5-16,2 0-1 16,0 22-5-16,6 14 23 15,-1-2 6-15,4-2-5 16,3-5 0-16,1-13-1 16,3-5 0-16,1-5-1 15,-2-4 1-15,2 0 1 16,1-18 6-16,7-18 3 15,2-11 7-15,1-12-14 0,-3-9-3 16,-4-6-12-16,-2 1 0 16,-7 1 0-1,-3 6 1-15,-9 4 9 0,-4 8 2 16,0 18 1-16,0 10 3 16,-8 11 15-16,-8 12 41 15,1-1-10-15,2 4-4 16,-4 0-35-16,1 34-10 15,1 16 1-15,5 22-2 16,2 12 9-16,6 10 13 16,2 4-11-16,0-5-4 15,0-12-1-15,7-18-2 16,6-10-1-16,2-18-2 16,4-12-2-16,-1-13 1 15,6-10-75-15,5 0-68 0,7-14-70 16,-25-9-75-16,0 10-81 15</inkml:trace>
  <inkml:trace contextRef="#ctx0" brushRef="#br2" timeOffset="-139520.53">3874 17736 690 0,'0'0'152'16,"0"0"-31"-16,0 0-6 16,0 0-17-16,0 0-24 15,0 0-34-15,0 0-11 16,-2 76-15-16,2-46 9 15,0-5 1-15,7-9-9 16,13-7-7-16,-1-4-2 16,2-5-4-16,4 0 4 15,-4 0 0-15,2-18-6 0,-3-9 0 16,-1-1-18-16,-5 2-11 16,-5 8 8-16,-5 6 13 15,-4 11 8-15,0-4 0 16,0 5 3-16,0 0 0 15,0 0 6-15,0 11-9 16,0 6 0-16,10 5 3 16,1 4 1-16,9-12 1 15,2-2-3-15,5-9 1 16,4-3 0-16,-2 0 11 16,-2-3 17-16,-3-19-10 0,3-3-8 15,-5-8-5-15,-2-7-8 16,-2 0-11-16,-7 0 1 15,-4 5-13-15,-7-1-8 16,0 15 17-16,0 7 14 16,-9 8 0-16,-11 6 8 15,-7 0-1-15,1 10-2 16,1 21-2-16,11 6 10 16,12 7-4-16,2 0 1 15,10-4 0-15,36-8 4 16,16-14 1-16,9-14 8 15,1-4-1-15,-11 0-5 16,-17-10-8-16,-15 2-9 16,-11-6-50-16,-18 10-99 0,0 1-246 15</inkml:trace>
  <inkml:trace contextRef="#ctx0" brushRef="#br2" timeOffset="-138425.16">3010 17973 744 0,'0'0'101'0,"0"0"-100"16,0 0 1-16,0 0 6 0,0 0 9 15,0 0-6-15,0 0-9 16,-72 39 0-16,59-34 3 16,2 5 4-16,2-2 41 15,0-4 12-15,0 2-30 16,3 5-8-16,-4 0 14 16,6-3 8-16,2-4-2 15,0 0 3-15,2-2 7 16,0-2-13-16,0 0-14 15,0 4-4-15,18 0 12 16,19 7 7-16,19-9 38 16,15 3-8-16,9-1-14 0,9-4-21 15,-4 0-2-15,0 0-12 16,2 0 11-16,-5 0-4 16,-2 0-10-16,-1 0-10 15,-4 0-1-15,-6 0 21 16,-9-4-14-16,-8-3 0 15,-10 1-7-15,-11 1 6 16,-6 1 4-16,-9 0-2 16,-8 4-5-16,-3 0-4 15,-5 0 1-15,0 0 6 16,0 0-9-16,0 0-6 16,0 0 0-16,0 0 0 15,0 0 0-15,0 0 0 0,0 0 0 16,0 0 0-16,0 0 0 15,0 0 0-15,0 0 0 16,0 0 0-16,0 0 0 16,0 0 0-16,0 0 0 15,0 0 0-15,0 0 0 16,0 0 0-16,0 0 0 16,0 0 0-16,0 0 0 15,0 0 0-15,0 0 0 16,0 0 0-16,0 0 0 15,0 0-26-15,0 0-131 16,0 0-126-16,0 0-146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8-09T23:57:46.0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10362 4909 542 0,'-53'112'257'16,"53"-112"-144"-16,-2 0 7 15,2 0 40-15,0 0-30 0,0 0-39 16,0 0-33-16,0 0-7 16,0 0-5-16,0-2 10 15,6-22-45-15,17-12-7 16,12-14-2-16,5-11-2 15,7 1 2-15,-2 4-2 16,-6 8 0-16,-7 14 0 16,-14 14 1-16,-10 12-1 15,-8 6 0-15,0 2 2 16,0 0-1-16,0 0 2 16,0 0 2-16,0 0 5 15,0 0 5-15,0 0 8 16,0 0 1-16,-2 14-10 0,-13 11-7 15,-10 14 1 1,-6 7-4-16,-2 2 1 0,4 1-3 16,6-12 0-16,8-6-1 15,4-9 3-15,4-11-1 16,5-6-3-16,2-5 0 16,0 0 0-16,0 0 0 15,0-6 0-15,20-32-5 16,16-18-4-16,4-11 8 15,-1 1 0-15,-10 13 2 16,-10 14 0-16,-9 7-1 16,-5 8 2-16,-1 4-2 15,-1 9 0-15,-3 8 2 16,0 3 0-16,0 0 1 0,0 0-2 16,0 0 3-16,0 0 0 15,0 0 10-15,0 2 11 16,-9 16-9-16,-13 6-9 15,-1 2-5-15,5-8 2 16,7-10 0-16,7-4 2 16,4-4-2-16,0 0-1 15,0 0-1-15,0 0 0 16,0 0-2-16,0 0-3 16,0-9 2-16,0 0 0 15,0-3 1-15,0 2 0 16,0 6 0-16,0 2 1 15,0 2 0-15,0 0-1 0,0 0-1 16,0 0 0-16,0 0-3 16,0 6 0-16,0 18 4 15,-4 13 5-15,-8 2 1 16,-1 3 4-16,-1 0-5 16,1-2 2-16,-1 0 2 15,1 2-2-15,-2 2 3 16,-1 5-4-16,3-6 1 15,1-6-5-15,4-7 1 16,1-8-2-16,5 2 1 0,0-4 1 16,2-1-1-1,0 1 2-15,0-3-3 0,0 3 0 16,0 3-1-16,0-1 2 16,0 0-2-16,0 2 2 15,0-4-2-15,0-2 0 16,0 0 1-16,0-2-1 15,0 1 0-15,0 6 2 16,7-3-4-16,-1 0 3 16,3-2-1-16,5-6 0 15,1 0 0-15,5-4 0 16,3-3 0-16,-4-4 2 16,1 1 0-16,1-2-1 15,-4 0 1-15,6-3 1 16,6-24-2-16,2-7 3 0,0-6-2 15,-2 4 0-15,-10 4-1 16,-2 6 2-16,-9 6 2 16,-6 0-1-16,-2 2 9 15,0 0 11-15,0 0 0 16,0 0-24-16,-15 1 0 16,-3 6 0-16,3 3 0 15,-3-1 0-15,3 4 0 16,-2 0 0-16,0 2 0 15,-1 3 0-15,-5 0 0 16,4 0 0-16,-1 0 0 16,-1 0 0-16,4 0 0 0,1 0 0 15,3 0 0 1,1 0 0-16,8 0 0 0,0 0 0 16,1 0 0-16,1 0 0 15,0 0 0-15,0 0 0 16,-5 10 0-16,-2 13 0 15,-2 7 0-15,0 4 0 16,-3 3 0-16,6 3 0 16,-3 2 0-16,1 0 0 15,4-6 0-15,-1 0 0 16,5-4 0-16,2 0 0 16,0-2 0-16,0-6 0 15,0-1 0-15,5-10 0 16,10 0 0-16,5-4 0 15,5-6 0-15,6-3 0 0,4 0 0 16,7-18 0-16,8-18 0 16,-6-3 0-16,-8 0 0 15,-10 2 0-15,-10 1 0 16,-5 2 0-16,-1-2 0 16,-8-1 0-16,-2 4 0 15,0-1 0-15,0 4 0 16,-10 6 0-16,-7 1 0 15,-1 5 0-15,-2 2 0 16,0 2 0-16,0 5 0 16,2 0 0-16,4 5 0 15,6 2 0-15,1 2 0 0,1 0 0 16,-2 0 0-16,0 0 0 16,-3 0 0-16,-5 4 0 15,1 13 0-15,-1 3 0 16,1 8 0-16,-1 6 0 15,5 6 0-15,1 0 0 16,6 0 0-16,2-3 0 16,2 2 0-16,0-3 0 15,0-8 0-15,0-7 0 16,11-6 0-16,2-7 0 16,6-4 0-16,4-4 0 15,9 0 0-15,6-12 0 16,2-20 0-16,0-6 0 15,-7-4 0-15,-4 4 0 16,-8 2 0-16,-11 6 0 0,-2 4 0 16,-8 1 0-16,0 3 0 15,0 0 0-15,-10 3 0 16,-9 0 0-16,-2 5 0 16,-1 6 0-16,0 4 0 15,-2 4 0-15,-8 0 0 16,-1 0 0-16,-3 14 0 15,2 7 0-15,7-2 0 16,6 3 0-16,5 0 0 16,9 5-3-16,7-1-157 0,0-16-134 15,0-4-166 1</inkml:trace>
  <inkml:trace contextRef="#ctx0" brushRef="#br0" timeOffset="1850.05">10367 4823 439 0,'0'0'160'16,"0"0"-124"-16,0 0-19 16,0 0 32-16,0 0-5 15,0 0 10-15,0 0-8 16,71-79-11-16,-62 69 21 16,2-2-5-16,2-1-5 15,0-2-8-15,-3 5 1 16,-4 4-3-16,-3 1-16 15,-1 4-2-15,-2 1-5 16,2-2 4-16,-2 2 3 0,0 0 4 16,0 0 0-1,0 0 22-15,0 0-1 0,0 8-24 16,-2 28-14-16,-19 14 11 16,0 9-2-16,0 0-3 15,3-9-7-15,5-7 3 16,2-9-2-16,4-12-1 15,5-8-2-15,2-11-2 16,0-3-1-16,0 0 1 16,0 0 6-16,0-3-3 15,9-37 2-15,18-17 0 16,7-14-6-16,1-5 0 16,-4 5 1-16,-11 5-1 15,-4 11 1-15,-8 10 2 16,-5 16-3-16,-1 14 1 0,-2 11 2 15,0 4 2-15,0 0 11 16,0 0 4-16,0 0 2 16,0 7-10-16,0 30-3 15,-13 20 2-15,-12 20-6 16,0 3-2-16,2 0 2 16,0-3-1-16,3-7-3 15,2-10 10-15,5-4-5 16,2-7-2-16,2-4 3 15,2-4-3-15,2-4-5 16,3 2 0-16,2-3 0 16,0-4 1-16,0-2-2 0,0-2 0 15,0 2 0 1,0-3 2-16,0-2-1 0,0-1 0 16,4-2 0-16,3-1 1 15,0-4-1-15,-2-2 0 16,-1-5-1-16,3-2 1 15,-3-4-3-15,5-2 2 16,4-2 1-16,6 0 3 16,4-9 2-16,9-21 1 15,4-8-3-15,-1-2 0 16,-3-2-1-16,-5-2-1 16,-6-6 2-16,2-4 4 15,-5 2 6-15,-3 1-10 0,-9 13 0 16,-6 11 19-16,0 6-17 15,0 5 8-15,0 5 5 16,-12 4 18-16,-7 1-9 16,0 6-12-16,-6 0 0 15,0 0-4-15,1 0-11 16,2 12-1-16,2 4 0 16,2 0-1-16,2 3-1 15,3 2-1-15,2 1 0 16,2 2-1-16,5 1-40 15,4-1-27-15,0-3-85 16,2-4-104-16,9-17-111 16,-3 0-189-16</inkml:trace>
  <inkml:trace contextRef="#ctx0" brushRef="#br0" timeOffset="11083.28">2181 8835 531 0,'0'0'272'16,"0"0"-168"-16,0 0 23 15,0 0 6-15,0 0-14 16,0 0-10-16,0 0-13 0,-36 12-17 15,36-12-22-15,0 0-23 16,0 0-17-16,0 0-8 16,22 0-7-16,15-6 3 15,17-9 16-15,18-2 8 16,6-1-10-16,5-2 16 16,-6 4-9-16,-3-1-6 15,-3 1-4-15,5 2 6 16,-2-1 4-16,1 0-9 15,-3 1-9-15,-3 4-6 16,-5-1 7-16,-1 0 0 16,-5 1 4-16,0 1-3 15,-2 0-1-15,2 1-1 16,-1-1 24-16,5 2-17 0,-4-1-8 16,0 0-7-16,-2 0 0 15,-4 1 0-15,-4-2 0 16,1 3 0-16,-2-2 0 15,2 2 0-15,3 0 0 16,-6 2 0-16,-1-2 0 16,-1 2 0-16,-2 1 0 15,-1-4 0-15,-3 1 0 16,-1 0 0-16,-1 0 0 16,2 0 0-16,-2 0 0 15,-3 0 0-15,1 1 0 16,-1 0 0-16,5-1 0 15,2 0 0-15,4-2 0 0,1 2 0 16,-2-2 0-16,1-1 0 16,1 2 0-16,3-1 0 15,2 0 0-15,-6-1 0 16,1 3 0-16,-5-1 0 16,2 1 0-16,5-2 0 15,4-2 0-15,2 0 0 16,-3 0 0-16,-6 1 0 15,-3 2 0-15,-6 0 0 16,1 0 0-16,-1-1 0 16,-2 2 0-16,-1-2 0 15,-6 1 0-15,-3 3 0 0,0 0 0 16,-2 1 0-16,2-1 0 16,-1-1 0-16,-2-2 0 15,0 6 0-15,3 0 0 16,1-4 0-16,0 4 0 15,3-1 0-15,-2-3 0 16,1-1 0-16,1 0 0 16,0 0 0-16,0 2 0 15,-3-2 0-15,5-1 0 16,0 3 0-16,4-3 0 16,0-3 0-16,1 2 0 15,0-3 0-15,-3 1 0 16,-3 6 0-16,5-5 0 0,-5 5 0 15,3-2 0-15,5-2 0 16,-2 1 0-16,-3 0 0 16,0 1 0-16,-2 0 0 15,0 0 0-15,0 2 0 16,-1-2 0-16,3 0 0 16,-2 2 0-16,-2-1 0 15,-2 2 0-15,-3-1 0 16,3 2 0-16,1-3 0 15,1-2 0-15,2 1 0 16,-2 0 0-16,-3-2 0 16,-3 4 0-16,-6-1 0 15,-4 2 0-15,0-1 0 16,0 2 0-16,1-1 0 0,1 2 0 16,-2-2 0-16,3 2 0 15,-8-2 0-15,1 3 0 16,-3-1 0-16,1-1 0 15,2 2 0-15,-3-2 0 16,0 2 0-16,1 0 0 16,-5 0 0-16,2 0 0 15,-2 0 0-15,0 0 0 16,0 0 0-16,0 0 0 16,0 0 0-16,0 0 0 15,0-2 0-15,0-1 0 16,0 3 0-16,0-1 0 15,0-2 0-15,0 2 0 0,0-2 0 16,0 0 0-16,0-9 0 16,0-9 0-16,0-5 0 15,-2-9 0-15,-7-10 0 16,-2-3 0-16,-1-2 0 16,0-3 0-16,-2 3 0 15,-1 3 0-15,1-6 0 16,-2 3 0-16,0 2 0 15,3 4 0-15,0 3 0 16,0-6 0-16,2 1 0 16,-1-4 0-16,1-3 0 15,3 7 0-15,0 0 0 0,0 7 0 16,3 5 0-16,-1 7 0 16,1 4 0-16,0 2 0 15,-1-2 0-15,1 6 0 16,1-1 0-16,2 1 0 15,0 7 0-15,2 0 0 16,-2 2 0-16,2 3 0 16,0-1 0-16,-3 0 0 15,1 1 0-15,2 4 0 16,-2-2 0-16,2 1 0 16,-3-2 0-16,1 3 0 15,0-2 0-15,-1 2 0 16,3 1 0-16,-2-3 0 0,2 3 0 15,-2 0 0-15,2 0 0 16,0 0 0-16,-2 0 0 16,0 0 0-16,2 0 0 15,-2 0 0-15,-3 0 0 16,3 0 0-16,-2 0 0 16,-4 0 0-16,2 0 0 15,-7 0 0-15,1 0 0 16,2 0 0-16,-1 0 0 15,-3 0 0-15,1 0 0 16,-3 0 0-16,-7 0 0 16,0 0 0-16,-4 0 0 15,2 0 0-15,2 0 0 16,2 0 0-16,-4 3 0 0,-2-2 0 16,0 3 0-16,-2 0 0 15,0-2 0-15,-2 2 0 16,-2 1 0-16,-3-2 0 15,-1 1 0-15,-4 2 0 16,1-2 0-16,0 3 0 16,-5-1 0-16,1 2 0 15,-1-1 0-15,3 1 0 16,2 3 0-16,-1 0 0 16,2 2 0-16,-6-1 0 15,-4 2 0-15,-3 0 0 16,4-3 0-16,-4 0 0 15,2-1 0-15,-4 2 0 0,0-2 0 16,3 2 0-16,4 0 0 16,6-6 0-16,4 4 0 15,4-4 0-15,-1 3 0 16,1-2 0-16,0 1 0 16,-1 2 0-16,1-2 0 15,-2 0 0-15,-1 1 0 16,-7-2 0-16,-1 4 0 15,-5-4 0-15,-5 6 0 16,-1-1 0-16,-3 1 0 16,-2 3 0-16,2-1 0 15,6-1 0-15,4-6 0 0,7 2 0 16,-3-4 0-16,4 2 0 16,-5-3 0-16,-1 4 0 15,-4 0 0-15,-4 2 0 16,6-2 0-16,1 2 0 15,5-1 0-15,6-2 0 16,0 2 0-16,0-5 0 16,-1 4 0-16,-3-1 0 15,-3 0 0-15,-1 0 0 16,0 1 0-16,-4-2 0 16,-1 0 0-16,-2 4 0 15,-5-3 0-15,-4 5 0 16,2-6 0-16,-2 1 0 0,0 2 0 15,4-2 0-15,1-2 0 16,3 3 0-16,7-2 0 16,1-1 0-16,2 2 0 15,-3 1 0-15,1-2 0 16,-1 1 0-16,-4-1 0 16,0 0 0-16,1 1 0 15,-2 0 0-15,3-2 0 16,1 2 0-16,-4 0 0 15,2 1 0-15,0-2 0 16,7 4 0-16,3-4 0 16,4 0 0-16,2-4 0 15,6 3 0-15,0-1 0 16,1-1 0-16,2 0 0 0,-1-3 0 16,2 4 0-16,2-3 0 15,-1 0 0-15,4-1 0 16,1 2 0-16,3 1 0 15,1-4 0-15,4 2 0 16,-1 0 0-16,0 0 0 16,2-1 0-16,0-1 0 15,3 3 0-15,0-3 0 16,-1 0 0-16,3 0 0 16,0 1 0-16,2-1 0 15,0 0 0-15,0 0 0 16,0 0 0-16,0 0 0 15,0 0 0-15,0 0 0 0,0 0 0 16,0 2 0-16,0 3 0 16,0 10 0-16,0 13 0 15,0 21 0-15,0 13 0 16,0 9 0-16,11 3 0 16,0-6 0-16,3 0 0 15,-4-2 0-15,4-6 0 16,-3-6 0-16,0-5 0 15,1-9 0-15,-2-5 0 16,-3-2 0-16,3-5 0 16,-4 0 0-16,-2-4 0 15,1 0 0-15,-3-2 0 0,2-1 0 16,0 2 0-16,-1 1 0 16,2 0 0-16,-1-1 0 15,1-4 0-15,-1-2 0 16,-2-6 0-16,2-1 0 15,-2-4 0-15,1 0 0 16,-1-2 0-16,-2 0 0 16,0-1 0-16,0-1 0 15,0-2 0-15,0 0 0 16,0 0 0-16,0 0 0 16,0 0 0-16,0 2 0 15,0-2 0-15,0 2 0 16,0-1 0-16,0 2 0 15,0-2 0-15,0 2 0 0,0-3 0 16,0 1 0-16,0 4 0 16,3-1 0-16,-3-1 0 15,0 3 0-15,0-1 0 16,0 1 0-16,0 0 0 16,0 0 0-16,0 1 0 15,2-2 0-15,-2-2 0 16,0 2 0-16,0-4 0 15,0 4 0-15,0-1 0 16,0-2 0-16,2 2 0 16,-2-4 0-16,0 2 0 0,0-2 0 15,0 0 0 1,0 0 0-16,0 0 0 0,0 0 0 16,0 0 0-16,0 0 0 15,0 0 0-15,0 0 0 16,0 0 0-16,0 0 0 15,0 0 0-15,0 0 0 16,0 0 0-16,0 0 0 16,0 0 0-16,0 0 0 15,0 0 0-15,0 0 0 16,0 2 0-16,0-2 0 16,0 0 0-16,0 0 0 0,0 0 0 15,0 0 0 1,0 2 0-16,0 0 0 15,0 0 0-15,0 2 0 0,0-2 0 16,0 3 0-16,0-4 0 16,0 0 0-16,2 2 0 15,-2-3 0-15,0 2 0 16,0-2 0-16,0 0 0 16,0 1 0-16,0 2 0 15,0-3 0-15,0 2 0 16,0-2 0-16,0 0 0 15,3 1 0-15,-3-1 0 16,0 0 0-16,0 3 0 16,0-3 0-16,0 0 0 15,0 0 0-15,0 0 0 0,0 0 0 16,0 0 0 0,0 2 0-16,0-2 0 0,0 0 0 15,0 0 0-15,0 0 0 16,0 0 0-16,0 0 0 15,0 0 0-15,0 0 0 16,0 0 0-16,0 0 0 16,0 2 0-16,0 0 0 15,0-2 0-15,0 0 0 16,0 0 0-16,0 0 0 16,0 0 0-16,0 0 0 15,0 0 0-15,0 0 0 16,0 0 0-16,0 4 0 0,0 13 0 15,0-9-154-15,0 7-346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3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138 213 7235,'0'0'9087,"21"-1"-7777,1 0-1006,0 0 0,21-6 0,-39 6-265,-1 0 0,0 0-1,0-1 1,0 1-1,0-1 1,0 0-1,0 0 1,0 0-1,0 0 1,-1 0 0,1-1-1,-1 1 1,1-1-1,-1 1 1,0-1-1,0 0 1,2-6-1,0 1 119,-1 0-1,0-1 0,0 1 1,2-15-1,-3 13-19,-1 0 0,0-1 0,0 1 1,-1 0-1,0-1 0,-2-10 0,1 20-101,1 0 1,-1-1-1,1 1 0,-1 0 0,0 0 0,0 0 0,1 0 0,-1 0 0,0 0 0,0 0 1,0 0-1,0 0 0,0 0 0,0 1 0,0-1 0,-1 0 0,1 1 0,0-1 1,0 1-1,-1-1 0,1 1 0,0-1 0,0 1 0,-1 0 0,1 0 0,0 0 1,-3 0-1,-43 0 452,40 0-422,-3 1-31,1 1 0,-1 0 0,1 0-1,-1 1 1,1 0 0,0 1 0,0 0 0,1 0-1,-1 1 1,1 0 0,0 1 0,0 0 0,1 0-1,0 0 1,0 1 0,0 0 0,1 1 0,-6 8-1,3-4 100,0 1-1,2 0 1,0 1-1,0 0 1,1 0-1,1 0 0,0 1 1,1-1-1,1 1 1,0 0-1,-1 17 1,4-23-49,-1 6 114,0 0 1,1 0-1,3 21 1,-2-31-167,0-1 0,1 1 0,-1-1 1,1 1-1,0-1 0,0 1 1,0-1-1,0 0 0,1 0 0,0 0 1,-1 0-1,2-1 0,-1 1 0,7 5 1,-1-3 0,1 1 1,0-2-1,0 1 1,0-1 0,1-1-1,0 0 1,-1 0-1,2-1 1,-1 0 0,17 1-1,12 0-302,63-3 0,-65-2-347,-38 1 615,6 1-475,1-1 1,-1-1-1,0 1 1,1-1-1,6-1 1,17-17-5003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4T23:02:54.704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3165BB"/>
      <inkml:brushProperty name="ignorePressure" value="1"/>
    </inkml:brush>
  </inkml:definitions>
  <inkml:trace contextRef="#ctx0" brushRef="#br0">9324 1015 21034,'0'0'4322,"0"0"-1825,0 0-1857,0 0-288,0 0 3570,0 0-3922,0 0 0,-23 490 0,13-353 0,0-13 0,3-24 0,5-23 0,2-26 0,0-21 0,0-17 0,0-11 0,0-2 0,0-10 0,0-46 0,0-30 0,0-27 0,0-22 0,0-10 0,0-16 0,0-4 0,9 10 0,11 13 0,3 25 0,1 29 0,-3 22 0,4 19 0,-9 17 0,-2 17 0,1 13 0,6 0 0,3 47 0,7 39 0,-6 39 0,-10 34 0,-13 14 0,-2 5 0,0-9 0,-5-28 0,-9-28 0,0-25 0,-1-33 0,1-16 0,10-39 0,-8-13-5234</inkml:trace>
  <inkml:trace contextRef="#ctx0" brushRef="#br0" timeOffset="443.24">9188 1552 25003,'0'0'4162,"0"0"-2785,0 0-1057,0 0 1473,0 0-1681,0 0-112,241 90 0,-148-123 0,9-37 0,5-26 0,-2-22 0,-10-19 0,-13-11 0,-8-4 0,-24 3 0,-9-1 0,-22 5 0,-5 6 0,-12 21 0,-2 26 0,0 34 0,0 30 0,0 20 0,0 8 0,0 17 0,-2 62 0,-19 47 0,-12 52 0,-4 16 0,7 7 0,4-15 0,4-23 0,8-22 0,5-27 0,3-22 0,2-22 0,2-21 0,2-18 0,0-21 0,0-10 0,0 0 0,0-10 0,12-29 0,19-10 0,9-5 0,0 9 0,1 13 0,-1 11 0,-7 8 0,6 11 0,-8 2 0,-5 2 0,-7 24 0,-3 3 0,-11 8 0,-5 3 0,0 6 0,-33 3 0,-13-4 0,-1-7 0,-5-6 0,7-10 0,4-9 0,12-7 0,11-6 0,8 0 0,10 0 0,0-28 0,43-21 0,14-17 0,17-3 0,2-1-2673,2 8 816,-4 4 0,-12 7 1473,-17 8 384,-19 11 416,-14 12 1665,-12 12 2193,0 6-4274,0 2 0,-12 0 0,-11 0 0,-2 2 0,6 19 0,5 9 0,4 11 0,10 8 0,8 0 0,27 2 0,8-2 0,2-1 0,-9-3 0,0-2 0,-15-5 0,-16 1 0,-5 1 0,-3 1 0,-40-1 0,-13-1 0,-11-12 0,1-9 0,2-10 0,11-8 0,15 0 0,14-6 0,17-33 0,7-20 0,21-27-816,10 39-6676,12-6-9860</inkml:trace>
  <inkml:trace contextRef="#ctx0" brushRef="#br0" timeOffset="1350.07">10965 519 26284,'0'0'6483,"0"0"-6483,0 0 0,0 0 0,0 0 0,0 0 0,0 0 0,33 288 0,-35-117 0,-5 3 0,4-3 0,-7-13 0,8-21 0,0-24 0,-5-21 0,0-25 0,2-27 0,-7-18 0,0-22 0,-5 0 0,-4-34-4850,-3-18 2065,-4-1 2720,4 1 65,0 5 1121,10 11 480,12 8 224,2 4 704,0 5-1905,9 2-624,29 0 0,9 2 0,15 0 0,10 4 0,-3 11 0,-2 0 0,-6 2 0,-11 22 0,-11 1 0,-9 1 0,-11-5 0,-4-6 0,-11-3 0,1-8 0,-5-2 0,0-2 0,0 0 0,0 0 0,-12-5 0,-6-11 0,-2-4 0,15-1 0,5-5 0,0-4 0,19-2 0,26-2 0,8 4 0,1 4-4818,8 5 1744,-5 4 321,-9 6 1633,-15 7 1120,-7 0 192,-11 4 2337,-13 0 448,-2 0 609,0 10-1105,-2 18-2481,-23 15 0,2 2 0,-3 0 0,7-5 0,5-8 0,9-8 0,5-9 0,0-2 0,3-5 0,20-8 0,8 0 0,-1 0 0,7-15 0,-8-13 0,-6 1 0,-7 1 0,-1 5 0,-8 3 0,-2 10 0,-5 1 0,0 6 0,0 1 0,0 0 0,0 0 0,2 0 0,10 0 0,7 0 0,7 0 0,5 0 0,4 0 0,-4-7 0,0 1 0,-4-1 0,-11 3 0,-4 2 0,-7 0 0,-5 2 0,0 0 0,0 0 0,0 0 0,0 0 0,0 15 0,-15 10 0,1 5 0,5 6 0,2 1 0,7 3 0,0 1 0,0-5 0,7-5 0,24-12 0,7-11 0,15-8 0,3-13 0,16-34 0,6-19 0,8-17 0,-1-11 0,3-9 0,-10-7 0,-8-11 0,-18-10 0,-9-1 0,-15-3 0,-13 5 0,-11 7 0,-4 17 0,0 25 0,-12 29 0,-7 28 0,-7 24 0,-5 11 0,-7 60 0,-11 47 0,-9 33 0,3 31 0,20 6 0,9-10 0,21-22 0,5-32 0,5-32 0,23-30 0,3-22 0,2-25 0,-4-15 0,-5-10 0,-5-39 0,-19 8-1937,0 2-11669</inkml:trace>
  <inkml:trace contextRef="#ctx0" brushRef="#br0" timeOffset="2582.21">12371 1220 22026,'0'0'8612,"0"0"-6483,0 0-2129,0 0 0,0 0 0,0 0 0,0 0 0,342-56 0,-207 26 0,-16 9 0,-17 8 0,-78 13 0,-20 0-7988</inkml:trace>
  <inkml:trace contextRef="#ctx0" brushRef="#br0" timeOffset="3143.61">14130 825 24747,'0'0'4642,"0"0"-1264,0 0-3378,0 0 0,0 0 0,0 0 0,2-23 0,-12 23 0,-6 21 0,-3 20 0,-8 10 0,9 1 0,11-12 0,2-10 0,5-11 0,0-6 0,0-6 0,9-7 0,4 0 0,-7 0 0,6 0 0,-9-2 0,-3-7 0,0 5 0,0 1 0,0 3 0,0 0 0,0 0 0,0 0 0,0 0 0,0 31 0,0 11 0,0 18 0,-5-32 0,-5-3-13238</inkml:trace>
  <inkml:trace contextRef="#ctx0" brushRef="#br0" timeOffset="3509.98">14052 1690 21354,'0'0'5250,"0"0"-2272,0 0 207,0 0-3185,0 0 0,0 0 0,0 0 0,-2 10 0,2 3 0,0 2 0,0-6 0,0-5 0,28-4 0,3 0 0,4-4 0,-6-14 0,-12 5 0,-13 3 0,-4-1 0,0 5 0,-23-3 0,-16 9 0,4 0 0,6 0 0,13 0 0,14 0 0,2 0 0,0 11 0,4-5 0,6-2-11637</inkml:trace>
  <inkml:trace contextRef="#ctx0" brushRef="#br1" timeOffset="10251.66">211 3314 20201,'0'0'3906,"0"0"-1505,0 0-384,0 0 704,0 0-1200,0 0-1521,4-34 0,-4 85 0,0 22 0,0 11 0,0-1 0,0-19 0,11-17 0,1-15 0,2-15 0,3-10 0,5-7 0,7-2 0,4-31 0,2-11 0,-2 1 0,-7 13 0,-5 13 0,-1 17 0,-1 0 0,2 34 0,3 4 0,-1-1 0,-1-12 0,2-14 0,0-11 0,-1 0 0,1-34 0,-3-22 0,-6-16 0,-8-10 0,-7-10 0,0-2 0,-2 0 0,-20 0 0,1 4 0,-1 11 0,8 11 0,3 23 0,3 17 0,6 15 0,2 13 0,0 13 0,0 13-5266,7 10-3859</inkml:trace>
  <inkml:trace contextRef="#ctx0" brushRef="#br1" timeOffset="10762.01">1018 3622 3137,'0'0'22379,"0"0"-20586,0 0 1376,0 0-880,0 0-2289,0 0 0,22 184 0,-20-171 0,0-6 0,0-6 0,1-1 0,-1 0 0,1-4 0,-3-30 0,2-15 0,1-9 0,3 0 0,4 3 0,2 3 0,5 10 0,-1 3 0,-1 11 0,-1 11 0,-7 9 0,5 3 0,6 5 0,11 0 0,4 0 0,4 9-400,-21 2-6932,-7-3-1504</inkml:trace>
  <inkml:trace contextRef="#ctx0" brushRef="#br1" timeOffset="11053.2">1542 3526 8964,'0'0'8996,"0"0"-3681,0 0-2082,0 0-159,0 0 111,0 0-3185,25 154 0,-27-131 0,-8 1 0,5-5 0,3-4 0,0-9 0,2-6 0,0 0 0,0-10-4050,0-16-8019</inkml:trace>
  <inkml:trace contextRef="#ctx0" brushRef="#br1" timeOffset="11271.34">1558 2863 20169,'0'0'3298,"0"0"-2594,0 0 385,0 0 1088,0 0 576,0 0-256,311-263-2417,-272 263-80,-8 2 0,-8 41 0,-4 25 0,-12 22 0,-7 19 0,0 11 0,0 4 0,-7 0 0,-4-9 0,1-10 0,0-13 0,10-19 0,0-20 0,0-19 0,0-14 0,5-14 0,4-6 0,-3-11-3986,-4-16-6483</inkml:trace>
  <inkml:trace contextRef="#ctx0" brushRef="#br1" timeOffset="11559.54">1939 3427 22442,'0'0'2722,"0"0"-2242,0 0-288,0 0 896,0 0 481,0 0-160,125-207-481,-79 139-416,-1-11-352,0-7-128,0-8 96,-7-2 33,-3 3 223,-8 6 176,-5 12-560,-6 17 0,-7 15 0,-3 20 0,-4 12 0,-2 9 0,0 2 0,0 0 0,0 22 0,0 33 0,0 33 0,-10 21 0,-4 15 0,1 4 0,-3-2 0,7-10 0,-1-9 0,6-11 0,4-15 0,0-16 0,0-18 0,0-15 0,6-15 0,11-11 0,5-6 0,-15-6 0,0-18-9780</inkml:trace>
  <inkml:trace contextRef="#ctx0" brushRef="#br1" timeOffset="11960.8">2383 3581 21066,'0'0'4162,"0"0"-1793,0 0 1408,0 0-2384,0 0-1393,0 0 0,0 0 0,186-147 0,-156 93 0,-6 5 0,-12 4 0,-5 9 0,-7 6 0,0 11 0,-5 6 0,-18 13 0,-2 0 0,0 0 0,-1 17 0,4 11 0,11 0 0,5 0 0,6-3 0,0-1 0,0-5 0,27-2 0,8-4 0,6-5 0,6-1 0,0-1 0,1 0 0,-3 6 0,0-2 0,-4 7 0,-6-2 0,-4 5 0,-6-4 0,-9-1 0,-1-2 0,-9-7 0,4-1 0,-6-3 0,-1-2 0,2 0 0,2 0 0,3 0 0,4-15 0,3-4 0,-1 0 0,-2 6 0,-1 2 0,-5 7 0,5 0 0,3 1 0,1 1 0,7 2 0,-1 0 0,4 0 0,-1 0 0,-3 0 0,4 2 0,-3 3 0,1-3 0,2-2 0,1 0 0,-1 0 0,-25 0 0,-2 0-18232</inkml:trace>
  <inkml:trace contextRef="#ctx0" brushRef="#br0" timeOffset="-960.84">8120 4167 21674,'0'0'2209,"0"0"-672,0 0-225,0 0 1474,0 0 463,0 0-3249,0 0 0,347-113 0,-254 28 0,-1-16 0,1-12 0,-17-2 0,-31 1 0,-30 1 0,-15 3 0,-60 6 0,-37 8 0,-24 12 0,-13 17 0,-1 23 0,7 20 0,2 24 0,3 0 0,-4 32 0,3 35 0,15 29 0,6 34 0,35 18 0,29 12 0,37-1 0,2-5 0,53-15 0,23-24 0,23-23 0,18-28 0,9-21 0,0-22 0,-5-21 0,-6 0 0,-8-28 0,0-22 0,-84 11 0,-6-4-6611</inkml:trace>
  <inkml:trace contextRef="#ctx0" brushRef="#br0" timeOffset="-1911.83">8218 3329 23371,'0'0'3841,"0"0"-1087,0 0-513,0 0-1681,0 0-560,0 0 0,0 0 0,9-115 0,-9 115 0,0 0 0,0 0 0,0 0 0,0 0 0,0 0 0,0 0 0,0 0 0,0 0 0,0 0 0,0 0 0,0 0 0,0 0 0,0 0 0,0 0 0,0 0 0,0 0 0,0 0 0,0 0 0,0 0 0,0 0 0,0 0 0,0 0 0,0 0 0,0 0 0,0 0 0,0 0 0,0 0 0,0 0 0,0 0 0,0 0 0,0 0 0,0 14 0,0 14 0,0 6 0,-2 1 0,-5 4 0,-1 7 0,2 8 0,-2 10 0,1 5 0,0-1 0,4-4 0,1-10 0,2-7 0,0-11 0,0-8 0,0-7 0,0-8 0,0-4 0,0-5 0,0-2 0,0-2 0,0 0 0,0 0 0,0 0 0,0 0 0,0 0 0,0 0 0,0 0 0,-2 0 0,2 0 0,0 0 0,0 0 0,0 0 0,0 0 0,0 0 0,0 0 0,0 0 0,0 0 0,0 0 0,0 0 0,-2 0 0,2 0 0,0 0 0,0 0 0,0 0 0,-3 0 0,3 0 0,0 0 0,0 0 0,0 0 0,0 2 0,0 3-720,3-5-4883,3 0-1440</inkml:trace>
  <inkml:trace contextRef="#ctx0" brushRef="#br1" timeOffset="27309.58">10676 2952 19145,'0'-11'4706,"-10"11"-1921,-35 6-1728,-3 31 2144,-6 12-1328,-1 23-1873,-2 23 0,7 16 0,5 13 0,2 2 0,14-8 0,12-16 0,17-18 0,0-20 0,13-13 0,32-16 0,10-18 0,9-15 0,12-2 0,7-17 0,5-24 0,2-6 0,-9-6 0,-3-5 0,-6-7 0,-10-7 0,-5-11 0,-12-10 0,-9-9 0,-5-5 0,-7-4 0,-5-3 0,-10 5 0,-4 13 0,-5 19 0,0 24 0,0 22 0,0 19 0,0 10 0,0 2 0,0 14 0,-10 55 0,-13 36 0,-4 27 0,-1 10 0,9-1 0,2-2 0,3-11 0,2-17 0,5-17 0,2-21 0,5-19 0,0-20 0,5-10 0,14-16 0,-12-8 0,5-11-7732</inkml:trace>
  <inkml:trace contextRef="#ctx0" brushRef="#br1" timeOffset="27834.31">11251 3905 20073,'0'0'3266,"0"0"-1089,0 0 480,0 0 1569,0 0-3858,0 0-368,0 0 0,307-156 0,-267 101 0,-2-1 0,-14 5 0,-10 8 0,-9 9 0,-5 10 0,0 7 0,0 6 0,-19 7 0,0 4 0,-4 0 0,-12 9 0,2 23 0,-2 15 0,2 11 0,4 2 0,5 2 0,17-11 0,7-6 0,0-11 0,7-10 0,22-11 0,2-9 0,7-4 0,2 0 0,5-20 0,0-16 0,1-9 0,-1 2 0,-14 5 0,-13 8 0,-8 11 0,-7 12 0,-3 5 0,0 2 0,0 0 0,0 0 0,-13 19 0,2 18 0,-1 3 0,10 1 0,2-4 0,0-8 0,17-5 0,11-7 0,5-10 0,3-7 0,-3 0 0,8-5 0,-8-18 0,-2 3 0,-15 5 0,-2 7 0,-11 6 0,-3 2 0,5 0 0,2 0 0,5 0 0,2 2 0,5 17 0,-2 2 0,7 1 0,-5-3 0,-1-4 0,-6-5 0,-7-3 0,3-5 0,-6-2 0,-2 0 0,0 0 0,0-9 0,0-20 0,4-12 0,11-1 0,1-4 0,13 4 0,2-1 0,12 4 0,2 3 0,5 8 0,-36 26 0,0 2-3634</inkml:trace>
  <inkml:trace contextRef="#ctx0" brushRef="#br1" timeOffset="28935.16">13594 3033 24491,'0'0'4546,"0"0"-2081,0 0-1440,0 0-785,0 0-240,0 0 0,0 0 0,-232 169 0,232-127 0,7 10 0,32-1 0,-2 1 0,9-5 0,-7 0 0,-8-4 0,-8-3 0,-6 3 0,-10-2 0,-7-1 0,0 1 0,-14-3 0,-25-3 0,0-6 0,-15-5 0,6-7 0,1-8 0,6-9 0,10 0 0,12 0 0,5-11 0,10-19 0,4-13 0,2-14 0,39-18-4978,-18 36-1457,5-1-4930</inkml:trace>
  <inkml:trace contextRef="#ctx0" brushRef="#br1" timeOffset="29504.66">13736 3660 22987,'0'0'4097,"0"0"-1792,0 0-2273,0 0 289,0 0 351,0 0 1281,216-112-1553,-142 93-400,-12 4 0,-9 6 0,-15 8 0,-14 1 0,-10 0 0,-7 8 0,-7 18 0,0 8 0,0 7 0,-5-1 0,-17-6 0,6-4 0,9-6 0,-1-9 0,8-6 0,0-8 0,0-1 0,27 0 0,8-10 0,8-24 0,2-7 0,-6 2 0,-8 7 0,-15 11 0,-9 4 0,-7 8 0,0 5 0,0 4 0,0 0 0,0 0 0,0 0 0,0 21 0,0 3 0,0 4 0,0-3 0,17-1 0,11-2 0,3-10 0,10-3 0,4-9 0,3 0 0,1-20 0,9-20 0,3-18 0,-1-10 0,2-14 0,-5-8 0,-9-1 0,-11-8 0,-8-3 0,-15-12 0,-2-5 0,-10 1 0,-2 13 0,0 26 0,0 27 0,-2 22 0,-8 15 0,6 15 0,-8 0 0,-5 43 0,-4 52 0,-10 35 0,3 26 0,1 11 0,8-11 0,5-13 0,2-23 0,12-26 0,0-27 0,0-27 0,4-21 0,16-19 0,-13-4 0,-5-28-9941</inkml:trace>
  <inkml:trace contextRef="#ctx0" brushRef="#br1" timeOffset="29289.54">13995 2569 20874,'0'0'3745,"0"0"-511,0 0-1057,0 0-416,0 0-785,0 0-976,3 291 0,-12-146 0,-3 1 0,0-6 0,7-7 0,3-13 0,-4-17 0,6-16 0,0-18 0,0-20 0,0-21 0,0-28 0,0-19-10517</inkml:trace>
  <inkml:trace contextRef="#ctx0" brushRef="#br1" timeOffset="30202.76">14573 3341 29485,'0'0'3282,"0"0"-3282,0 0 0,0 0 0,0 0 0,0 0 0,217-94 0,-123 66 0,7 4 0,-6 5 0,-69 17-5555,-14-2-10964</inkml:trace>
  <inkml:trace contextRef="#ctx0" brushRef="#br1" timeOffset="30683.2">15227 3664 22858,'0'0'5315,"0"0"-1633,0 0-2770,0 0-912,0 0 0,0 0 0,34-23 0,-4-8 0,1-3 0,0-9 0,0-1 0,-7-2 0,-9 6 0,-11 10 0,-4 9 0,0 10 0,0 7 0,-10 4 0,-11 0 0,-12 4 0,-5 26 0,4 10 0,6 7 0,11 0 0,17 1 0,0-3 0,0-5 0,31-8 0,2-12 0,10-12 0,15-8 0,6 0 0,0-13 0,7-19 0,-52 11-2929,-5 4-9269</inkml:trace>
  <inkml:trace contextRef="#ctx0" brushRef="#br1" timeOffset="31037.43">15798 3469 30318,'0'0'2449,"0"0"-2449,0 0 0,0 0 0,0 0 0,0 0 0,-12 135 0,12-126 0,0-3 0,0-6 0,0 0 0,7 0 0,8 0 0,3 0 0,7-15 0,-2 0 0,-7 2 0,1 4 0,-5 8 0,-4-2 0,-6 3 0,0 0 0,0 0 0,-2 3 0,5 11 0,3 1 0,-4-4 0,6-2 0,-1-5 0,11-4 0,3 0 0,8 0 0,7-4 0,-2-11 0,-8 0 0,-11 9 0,-5 3 0,-8 3 0,-4 0 0,0 0 0,0 6 0,0 10 0,0-1 0,0-3 0,0-1 0,15-5 0,9-4 0,11-2 0,10 0 0,3-2 0,-1-19 0,-2-5 0,-4-8 0,-5-4 0,-3-8 0,-5 2 0,-13 3 0,-13 9 0,-2 9 0,0 8 0,-19 10 0,-10 5 0,-4 0 0,0 2 0,-5 26 0,9 2 0,6 8 0,11 1 0,2-3 0,10-3 0,0-8 0,14-3 0,15-10 0,9-5 0,2-7 0,11 0 0,1-4 0,5-20 0,-7 1 0,-5 3 0,-14 6 0,-12 5 0,-7 7 0,-10-1 0,0 3 0,-2 0 0,0 0 0,6 0 0,-4 3 0,0 14 0,0 2 0,10-2 0,3-2 0,3 0 0,7-6 0,8-7 0,0-2 0,10 0 0,2-5 0,0-16 0,-5-2 0,1-3 0,-8-2 0,-4 2 0,-1-1 0,-9 1 0,-2 2 0,-5 5 0,-2 4 0,-8 9 0,-2 2 0,0 4 0,0 0 0,0 0 0,0 0 0,0 0 0,0 19 0,0 9 0,0 3 0,0 6 0,4-5 0,13-6 0,9-5 0,5-10 0,0-9 0,2-2 0,8 0 0,-29-15-4178,-5-4-7027</inkml:trace>
  <inkml:trace contextRef="#ctx0" brushRef="#br1" timeOffset="32349.09">17277 3089 25836,'0'0'6931,"0"0"-6931,0 0 0,0 0 0,0 0 0,0 0 0,364-183 0,-245 145 0,-5 2 0,-74 27 0,-11 1 0</inkml:trace>
  <inkml:trace contextRef="#ctx0" brushRef="#br1" timeOffset="32114.93">17678 2370 24715,'0'0'5123,"0"0"-2194,0 0-2929,0 0 0,0 0 0,0 0 0,0 0 0,8-75 0,-6 184 0,-2 30 0,0 15 0,-12 2 0,-4-6 0,-1-20 0,3-25 0,9-26 0,5-23 0,0-24 0,0-22 0,0-10 0,0-14 0,0-19-6579</inkml:trace>
  <inkml:trace contextRef="#ctx0" brushRef="#br1" timeOffset="34703.07">18586 3256 6435,'0'0'13926,"0"0"-10020,0 0-2017,0 0 32,0 0 1761,0 0-2674,0 0-1008,-107 11 0,71 27 0,10 9 0,2 5 0,7-5 0,13-4 0,4-9 0,0-11 0,9-8 0,22-6 0,10-9 0,6 0 0,8-15 0,-5-22 0,-1-8 0,-6 3 0,-14 1 0,-12 9 0,-13 6 0,2 9 0,-6 6 0,0 5 0,0 4 0,0 2 0,0 0 0,6 0 0,18 0 0,12 0 0,7 15 0,-4 11 0,2 3 0,-8 1 0,-6-2 0,-8-4 0,-7-7 0,0-9 0,-8-1 0,-1-7 0,-3 0 0,2 0 0,8 0 0,4-17 0,3-13 0,9-2 0,-7 2 0,-1 11 0,-5 8 0,-11 7 0,0 4 0,4 0 0,0 0 0,9 16 0,3 8 0,11 2 0,4-1 0,18-3 0,5-9 0,16-7 0,-41-6 0,-1 0-4914</inkml:trace>
  <inkml:trace contextRef="#ctx0" brushRef="#br1" timeOffset="35504.51">20311 2626 4386,'0'0'9316,"0"0"-4514,0 0-1216,0 0-256,0 0-961,0 0 512,0 0-832,-8-135-2001,6 174-48,-12 40 0,2 32 0,-3 24 0,1 2 0,7-7 0,3-12 0,4-15 0,0-13 0,0-22 0,0-17 0,11-15 0,3-16 0,1-9 0,-3-11 0,-12 0-6739,0-15-6611</inkml:trace>
  <inkml:trace contextRef="#ctx0" brushRef="#br1" timeOffset="35843.75">19880 3173 23467,'0'0'3233,"0"0"-2977,0 0-32,0 0 705,0 0 2176,0 0-1552,257-25-1553,-157-16 0,-1-14 0,6-20 0,10-17 0,-4-13 0,-8-2 0,-23 9 0,-18 12 0,-29 13 0,-16 7 0,-17 6 0,0 11 0,0 13 0,-5 14 0,-9 14 0,2 8 0,-5 19 0,-6 47 0,-15 33 0,2 29 0,-2 15 0,17 3 0,4-7 0,7-17 0,10-22 0,0-23 0,0-21 0,8-17 0,1-18 0,5-11 0,-2-5 0,-2-5 0,-5 0 0,7-9 0,-3-12 0,1-1 0,-6 12 0,-4 5 0,2 5 0,-2 0 0,0 0 0,10 0 0,0 0 0,-1 9 0,3 4 0,2-3 0,1 1 0,-9-2 0,6-1 0,1-1 0,3-1 0,-2-2 0,3-1 0,9-3 0,5 0 0,2 0 0,8 0 0,-32 0-3858,1 0-14774</inkml:trace>
  <inkml:trace contextRef="#ctx0" brushRef="#br1" timeOffset="36477.18">21449 3242 5186,'0'0'22155,"0"0"-17962,0 0-3072,0 0-1009,0 0-112,0 0 0,-43 15 0,53-9 0,11-3 0,13-3 0,-1 0 0,3-18 0,7-14 0,-6-8 0,0-3 0,-19 2 0,-5 3 0,-13 8 0,-3 13 0,-35 12 0,-10 5 0,-13 13 0,-1 26 0,2 8 0,15 2 0,26 7 0,19-3 0,5-3 0,54-6 0,20-10 0,11-10 0,13-15 0,-9-9 0,-13 0 0,-12 0 0,-62 0 0,-7-9-3890</inkml:trace>
  <inkml:trace contextRef="#ctx0" brushRef="#br1" timeOffset="37575.08">10253 4813 31118,'0'0'1649,"0"0"-1649,0 0 0,0 0 0,0 0 0,0 0 0,369-248 0,-226 248 0,-5 12 0,-10 29 0,-19 10 0,-23 9 0,-34 4 0,-23 6 0,-29 10 0,-13 5 0,-43 3 0,-25 0 0,-4-11 0,-4-13 0,15-10 0,15-18 0,21-10 0,14-10 0,22-4 0,2-12-1585,2 0-7603</inkml:trace>
  <inkml:trace contextRef="#ctx0" brushRef="#br1" timeOffset="37357.71">10741 4911 24971,'0'0'5827,"0"0"-3858,0 0-1969,0 0 0,0 0 0,0 0 0,-5 423 0,5-280 0,0-1 0,-12-14 0,0-13 0,8-15 0,1-21 0,3-21 0,0-24 0,0-31 0,5-6-6355,-5-35-17528</inkml:trace>
  <inkml:trace contextRef="#ctx0" brushRef="#br1" timeOffset="37956.28">11471 5435 23979,'0'0'5763,"0"0"-3330,0 0-1841,0 0-592,0 0 0,0 0 0,2 30 0,-2 0 0,0-2 0,10-5 0,4-6 0,5-6 0,8-9 0,10-2 0,11 0 0,9-30 0,5-6 0,-5-3 0,-7 7 0,-17 13 0,-11 13 0,-13 6 0,-7 0 0,6 0 0,-4 14 0,4 10 0,0 1 0,7-1 0,1-2 0,6-1 0,2-4 0,2-8 0,-5-3 0,5-6 0,-9 0 0,0 0 0,-10 0 0,-4 0 0,-3 0 0,0 0 0,0-9 0,0-6 0,0-2 0,-3 0 0,-4-2 0,7-3 0,0-3 0,0-5 0,0-2 0,0 0 0,14 4 0,2 2 0,11 3 0,6 2 0,-19 14 0,3 3-9652</inkml:trace>
  <inkml:trace contextRef="#ctx0" brushRef="#br1" timeOffset="38744.55">12612 5371 18344,'0'0'7876,"0"0"-4739,0 0-2272,0 0 1680,0 0-2545,0 0 0,-22 413 0,20-301 0,2 1 0,0-1 0,0-12 0,0-12 0,0-20 0,15-19 0,-1-23 0,-2-19 0,-3-7 0,-9-26-4946,0-15-1457</inkml:trace>
  <inkml:trace contextRef="#ctx0" brushRef="#br1" timeOffset="39042.75">12398 5244 25644,'0'0'3777,"0"0"-431,0 0-3346,0 0 0,0 0 0,0 0 0,283-93 0,-219 124 0,-7 8 0,-9 3 0,-20 4 0,-13 1 0,-15 4 0,-3 3 0,-40 1 0,-14-8 0,1-9 0,-4-12 0,7-11 0,16-8 0,6-7 0,7 0 0,15 0 0,9-7 0,0-18 0,47-14 0,22-6 0,21-6-3314,13 4 465,4-1-1121,0 8-1088,-10 4 1024,-19 4 4034,-18 10 0,-20 7 1921,-23 11 1729,-15 4-897,-2 0 480,0 0 321,-33 25 288,-10 12-3570,-2 4-272,5-3 0,11-6 0,13-4 0,10-4 0,6-3 0,10-2 0,23-6 0,8-9 0,-1-4 0,1 0 0,-10 0 0,-13 0 0,-6-10 0,1-11 0,-11-10 0,-2-5 0,0-5 0,0-1 0,0-6-1201,0 1-2928,0 1 1727,10 3 1090,21 4 287,6 9 865,4 9-32,-5 8 192,-5 9 64,-9 4 352,-11 0 897,-3 6-513,-8 22-95,0 6 1248,-17 7 576,-9 0-192,5-7-2033,1-6-304,14-3 0,6-1 0,0 1 0,0 3 0,18 0 0,1 2 0,7 0 0,-9 2 0,-3-2 0,-6-3 0,-8-3 0,0-2 0,0-3 0,-22-2 0,-9-4 0,0-5 0,3-6 0,8-2 0,5 0 0,9 0 0,6 0 0,0-10 0,0-5 0,33-6 0,18-5 0,8-2 0,3 0 0,0 1 0,-1-4 0,-5 1 0,-9-2 0,-12-2 0,-6 2 0,-15 2 0,-14 5 0,0 10 0,-10 10 0,-23 5 0,-12 0 0,-2 17 0,4 9 0,10 4 0,14 0 0,9-2 0,10 1 0,24-5 0,40-7 0,17-12 0,21-5 0,7 0 0,-63-5 0,-6-10-7828</inkml:trace>
  <inkml:trace contextRef="#ctx0" brushRef="#br1" timeOffset="40296.94">15063 5230 12230,'0'0'4962,"0"0"-2433,0 0-1152,0 0 640,0 0 64,0 0-129,0 0 674,27-38 367,-27 38-2993,2 0 0,-2 0 0,0 0 0,0 0 0,0 0 0,0 0 0,0 0 0,0 0 0,0 0 0,0 0 0,0 0 0,0 0 0,0 0 0,0 0 0,0 0 0,0 0 0,2 0 0,-2 0 0,0-2 0,2 0 0,6-5 0,-1-1 0,3-1 0,-6 1 0,-2 5 0,-2 3 0,0 0 0,0 0 0,-4 43 0,-27 24 0,-12 23 0,0 4 0,10-7 0,18-14 0,15-13 0,0-15 0,29-11 0,16-11 0,10-14 0,2-9 0,4 0 0,-10 0 0,-16 0 0,-18 0 0,-17 26 0,0 26 0,-17 19 0,-18 6 0,-1-5 0,15-16 0,6-23 0,15-21 0,0-12 0,0 0 0,29-12 0,4-28 0,8-9 0,-6-6 0,-4 1 0,-2-1 0,-27 33-816,-2 3-30159</inkml:trace>
  <inkml:trace contextRef="#ctx0" brushRef="#br1" timeOffset="41347.53">15969 5220 26028,'0'0'5218,"0"0"-4129,0 0-769,0 0-208,0 0-112,0 0 0,221-30 0,-118-30 0,8-17 0,-1-10 0,-10-10 0,-13-4 0,-13-1 0,-14 3 0,-17 8 0,-25 9 0,-15 9 0,-3 14 0,0 16 0,-5 17 0,-7 15 0,8 11 0,-9 0 0,-1 52 0,-2 31 0,-3 35 0,0 13 0,-3 7 0,5 1 0,5-10 0,6-14 0,4-14 0,2-26 0,0-18 0,0-20 0,0-16 0,0-14 0,4-7 0,-4 0 0,2 0 0,6-5 0,-2-9 0,7-2 0,-11 10 0,0 6 0,6 0 0,6 0 0,7 0 0,22 9 0,7-1 0,11-6 0,3-2 0,8-2 0,0-28 0,-6-6 0,-11-3 0,-17 1 0,-10-1 0,-13 5 0,-15 2 0,0 2 0,-17 6 0,-21 9 0,-10 11 0,-2 4 0,1 7 0,6 20 0,12 10 0,14 4 0,17 1 0,0 1 0,24 2 0,37-9 0,28-8 0,20-13 0,-52-15 0,-7 0 0</inkml:trace>
  <inkml:trace contextRef="#ctx0" brushRef="#br1" timeOffset="41130.39">16174 4651 15559,'0'0'10149,"0"0"-3090,0 0-7059,0 0 0,0 0 0,0 0 0,9-9 0,-9 116 0,0 22 0,-7 8 0,-3-7 0,6-11 0,4-16 0,0-21 0,0-18 0,0-25 0,0-18 0,12-21 0,-8 0 0,-4-30-7539,0-7-7220</inkml:trace>
  <inkml:trace contextRef="#ctx0" brushRef="#br1" timeOffset="42184.65">18585 5207 32767,'0'0'0,"0"0"0,0 0 0,0 0 0,0 0 0,0 0 0,17 100 0,-15-91 0,-2-2 0,2-5 0,-2-2 0,2 0 0,-2 0 0,0 0 0,8 0 0,-1-24 0,15-23 0,3-15 0,16-9 0,6 1 0,-2 1 0,5 7 0,-3 9 0,4 15 0,-6 11 0,-38 27 0,3 0-9396</inkml:trace>
  <inkml:trace contextRef="#ctx0" brushRef="#br1" timeOffset="42464.62">19153 5346 25035,'0'0'3970,"0"0"-2497,0 0-673,0 0 689,0 0-1489,0 0 0,167-104 0,-124 35 0,-12 0 0,-15 7 0,-14 7 0,-2 8 0,0 8 0,-26 11 0,3 16 0,-6 9 0,-7 3 0,0 13 0,3 30 0,0 12 0,7 10 0,11-3 0,15-9 0,0-8 0,12-15 0,26-12 0,19-15 0,13-3 0,8-8 0,3-27 0,7-9 0,-8 1 0,-1 6 0,-10 10 0,-19 12 0,-17 13 0,-11 2 0,-15 0 0,-5 2 0,-2 24 0,0 6 0,-33 8 0,-13 3 0,-1 0 0,0-2 0,4-7 0,28-28 0,9-3-1873</inkml:trace>
  <inkml:trace contextRef="#ctx0" brushRef="#br1" timeOffset="43109.04">20254 5186 11813,'0'0'7812,"0"0"-3682,0 0-1729,0 0 0,0 0 1473,0 0-3538,0 0-336,-5 0 0,5 0 0,5 0 0,21-7 0,7-12 0,10-9 0,-5-8 0,3-5 0,-10 2 0,-13-1 0,-5 8 0,-9 4 0,-4 4 0,0 8 0,-7 7 0,-19 5 0,-7 4 0,-10 0 0,2 19 0,3 17 0,-2 13 0,19 9 0,6 11 0,13-5 0,2-8 0,5-12 0,30-10 0,10-14 0,10-12 0,9-8 0,14 0 0,9-29 0,1-10 0,-3-8 0,-7-2-4242,-8-1-496,-13 6-160,-22 3 2881,-8 9 1729,-21 6 288,-6 7 2209,0 6 1312,0 0 193,-6 5-128,-16 3-433,1 1-3153,-4 4 0,4 0 0,-7 9 0,-1 21 0,6 10 0,1 8 0,7-2 0,13-3 0,2-8 0,0-10 0,19-8 0,17-10 0,2-7 0,7 0 0,3-20 0,5-14 0,-8 0 0,-12 2 0,-4 6 0,-15 13 0,-10 9 0,-4 4 0,0 0 0,0 0 0,2 0 0,11 15 0,-1 10 0,6-1 0,3 0 0,8-7 0,4-4 0,6-5 0,-8-4 0,-5-1 0,-7-3 0,-3 0 0,-1 0 0,-9-11 0,2-9 0,-6 1 0,-2 2 0,0 4 0,0 3 0,0 3 0,0 1 0,0 0 0,12-3-720,9 0-1457,10 1 736,0-3 961,8 2 128,-6-1 64,0-3 31,8-4-319,-6-2-32,8-3 288,-5-1-289,-2 2-1151,-15-1-97,-4-2 1761,-8 5 96,-9-2 1568,0-3 353,0 1 416,0-1-1056,-14 1 320,0 3 95,-1 7-559,3 7-1137,8 4 0,-6 2 0,3 0 0,-7 20 0,-5 18 0,-5 7 0,7 4 0,8-2 0,9-2 0,0-9 0,0-12 0,24-11 0,13-13 0,16 0 0,5-21 0,6-22 0,0-11 0,-1-10 0,-1-11 0,-4-4 0,-9-9 0,-8-2 0,-10 3 0,-12-3 0,-7 4 0,-8 5 0,-4 6 0,0 17 0,0 22 0,0 16 0,-6 17 0,-9 3 0,-9 19 0,-1 39 0,-14 27 0,4 26 0,-8 24 0,7 12 0,-2-1 0,17-16 0,4-18 0,7-26 0,10-21 0,0-18 0,0-14 0,10-12 0,1-8 0,1-6 0,1-6 0,-3-1 0,1 0 0,1 0 0,4-4 0,6-9 0,-5 1 0,-8 1 0,3 4 0,0 3 0,2 0 0,3 2 0,2 0 0,7 2 0,3 0 0,2 0 0,2 0 0,10 0 0,2 4 0,2 0 0,11-2 0,-4-2 0,-38 0-1137,1 0-10548</inkml:trace>
  <inkml:trace contextRef="#ctx0" brushRef="#br1" timeOffset="44624.93">23000 5062 26252,'0'0'6515,"0"0"-6515,0 0 0,0 0 0,0 0 0,0 0-7251,0 0-17641</inkml:trace>
  <inkml:trace contextRef="#ctx0" brushRef="#br1" timeOffset="58466.3">7705 8246 21610,'0'0'3073,"0"0"-960,0 0 384,0 0 977,0 0-3474,0 0 0,407-35 0,-326-48 0,-5-15 0,-14-10 0,-12 6 0,-24 5 0,-18 8 0,-8 4 0,-43 3 0,-38-3 0,-22 5 0,-18 16 0,-17 19 0,-18 30 0,-13 15 0,-10 41 0,0 42 0,21 22 0,32 13 0,44 8 0,51 0 0,31-8 0,86-18 0,50-22 0,45-36 0,33-25 0,14-17 0,3-2 0,-25-26 0,-17 0 0,-21 9 0,-137 9 0,-7 7 0</inkml:trace>
  <inkml:trace contextRef="#ctx0" brushRef="#br1" timeOffset="58064.38">7430 7433 28333,'0'0'4434,"0"0"-4434,0 0 0,0 0 0,0 0 0,0 0 0,190-36 0,-128 36 0,0 6 0,-5 28 0,-11 7 0,-16 2 0,-13-1 0,-15 7 0,-2-1 0,-10 7 0,-35 5 0,-5 0 0,-9-8 0,1-12 0,19-15 0,10-12 0,15-6 0,9-5 0,5-2 0,0 0 0,0 0 0,9 0 0,32 0 0,11-4 0,15-11 0,-5 0 0,-8 2 0,-9-2 0,-4 0 0,-20 2 0,-7 0 0,-14 9 0,-2 4-11285</inkml:trace>
  <inkml:trace contextRef="#ctx0" brushRef="#br1" timeOffset="60097.21">10836 7489 9316,'0'0'4418,"0"0"-3393,0 0-385,0 0-544,0 0 544,0 0 673,0 0 256,-17-55 352,17 53-513,0-1-191,0 1-97,0 2 353,-2 0 1056,2 0 384,-2 0-1744,2 0-1169,0 0 0,0 0 0,0 0 0,0 0 0,-3 0 0,1 0 0,-6 11 0,4 27 0,-10 18 0,-5 11 0,5-4 0,-1-2 0,3-6 0,2-6 0,6-4 0,-1-8 0,3-10 0,2-10 0,-5-4 0,5-8 0,0-3 0,0-2 0,0 0 0,0 0 0,0 0 0,0-30 0,0-19 0,10-13 0,8-9 0,7 11 0,-2 9 0,-1 8 0,-3 9 0,-1 4 0,-1 0 0,5 6 0,-8 5 0,-3 6 0,4 4 0,-1 8 0,8 1 0,1 0 0,6 8 0,4 22 0,-2 7 0,-5 1 0,-7 1 0,-5-1 0,-11-4 0,4-6 0,-7 0 0,0-9 0,0-4 0,0-4 0,0-11 0,0 0 0,0 0 0,0 0 0,0 0 0,0 0 0,0 0 0,0 0 0,0 0 0,0 0 0,0 0 0,0 0 0,0 0 0,0 0 0,0 0 0,0 0 0,0 0 0,0 0 0,0 0 0,0 0 0,0 0 0,0 0 0,0 0 0,0 0 0,0 0 0,0 0 0,0 0 0,0 0 0,0 0 0,0 0 0,0 0 0,0 0 0,0 0 0,0 0 0,0 0 0,0 0 0,0 0 0,0 2 0,0-2 0,0 11 0,0 3 0,0 6 0,0 6 0,0-5 0,0-4 0,0-4 0,0-2 0,0-3 0,0-1 0,0-3 0,0 0 0,0-4 0,0 0 0,0 0 0,0 0 0,0 0 0,0 0 0,0 0 0,0 0 0,0 0 0,0-19 0,0-22 0,0-12 0,19-12 0,0-1 0,10 0 0,1-7 0,1 0 0,0 1 0,8 1 0,-2 11 0,2 11 0,-6 13 0,-12 14 0,-7 14 0,-2 5 0,-9 3 0,4 0 0,2 0 0,15 28 0,0 13 0,0 12 0,-5 12 0,-5 3 0,-6 3 0,-6-3 0,-2-2 0,0-4 0,0 0 0,0-4 0,0-6 0,0-8 0,0-9 0,0-11 0,0-5 0,0-9 0,0-1 0,0-9 0,4 0 0,8 0-10261</inkml:trace>
  <inkml:trace contextRef="#ctx0" brushRef="#br1" timeOffset="61791.71">11987 7847 24075,'0'0'3137,"0"0"-1216,0 0-192,0 0 176,0 0-1905,0 0 0,0 0 0,-8-7 0,20 3 0,7-3 0,12-8 0,8-10 0,-2-7 0,8-7 0,-4-1 0,-5-1 0,-14 3 0,-11 5 0,-11-1 0,0 9 0,-9 6 0,-30 1 0,6 9 0,-2 8 0,2 1 0,6 0 0,1 0 0,5 28 0,-3 10 0,9 11 0,9 13 0,6 2 0,0-2 0,16-4 0,22-15 0,19-18 0,15-20 0,10-5 0,9-26 0,9-25 0,-7-14 0,-8-7 0,-4-8 0,-10-5 0,-9-7 0,-5-4 0,-12 0 0,-14-3 0,-6 1 0,-17 1 0,0 1 0,-8 9 0,0 14 0,0 21 0,-8 25 0,4 20 0,-6 7 0,8 4 0,-5 58 0,-7 39 0,-3 40 0,-5 24 0,6 2 0,-1-9 0,3-19 0,9-30 0,5-27 0,0-27 0,3-23 0,11-17 0,3-15 0,-15-8-6195,-2-23-10388</inkml:trace>
  <inkml:trace contextRef="#ctx0" brushRef="#br1" timeOffset="62406.78">12712 7579 25740,'0'0'6371,"0"0"-5715,0 0-656,0 0 0,0 0 0,0 0 0,166-23 0,-73-39 0,2-20 0,5-12 0,-9-11 0,-11-6 0,-6 0 0,-19-2 0,-14 1 0,-17 3 0,-15 9 0,-3 12 0,-6 24 0,0 23 0,0 27 0,0 11 0,0 3 0,-23 53 0,-7 46 0,-7 49 0,-4 31 0,11 9 0,9-3 0,6-19 0,3-20 0,8-20 0,4-26 0,0-20 0,0-31 0,0-21 0,12-20 0,-6-8 0,11 0 0,0-26 0,9-21 0,1-6 0,-7 4 0,-3 12 0,-2 14 0,-12 6 0,4 8 0,-4 5 0,-3 4 0,0 0 0,4 0 0,6 2 0,9 20 0,7 7 0,5 4 0,4-4 0,-2-3 0,10-9 0,0-6 0,5-11 0,-1 0 0,8-4 0,-3-28 0,-7-5 0,-2-1 0,-12 4 0,-14 6 0,-7 7 0,-10 8 0,0 2 0,0 7 0,-24 4 0,-3 0 0,2 0 0,-4 28 0,3 8 0,11 4 0,11-1 0,4-5 0,0-6 0,19-9 0,11-8 0,1-11 0,10 0 0,-6-7 0,-4-16 0,-2-3 0,-12-1 0,-3-4 0,-12 1 0,-2 1 0,0-1 0,0 2 0,-14 4 0,-3 5 0,-2 4 0,3 4 0,2 5 0,-1 6 0,13 0 0,0 0-7219</inkml:trace>
  <inkml:trace contextRef="#ctx0" brushRef="#br1" timeOffset="63532.63">14651 7517 20361,'0'0'3938,"0"0"-2113,0 0 608,0 0 576,0 0-1808,0 0-1201,-93-34 0,77 53 0,-13 22 0,8 15 0,-3 12 0,3 2 0,9-1 0,9-15 0,3-14 0,5-14 0,21-14 0,5-9 0,4-3 0,8-34 0,7-31 0,10-20 0,1-11 0,1-12 0,-2-5 0,-11-3 0,-8 1 0,-14 2 0,-13 0 0,-12 4 0,-2 6 0,0 13 0,0 22 0,-12 22 0,5 23 0,0 16 0,4 7 0,-1 0 0,-6 27 0,-2 45 0,-5 37 0,1 30 0,-3 13 0,0 2 0,-3-4 0,6-16 0,1-18 0,9-20 0,0-23 0,6-18 0,0-16 0,6-20 0,23-17 0,10-2 0,16-32 0,-1-17-5587,4-4 977,-9 1 705,-8 7 1984,-10 7 1921,-12 10 448,-7 13 1601,-10 9 1184,-2 6 481,0 0 1440,0 0-3729,0 2-1425,-2 24 0,-12 10 0,-3 9 0,11-7 0,6-4 0,0-8 0,0-9 0,25-8 0,11-9 0,2 0 0,3-22 0,-6-18 0,-2-7 0,-4-7 0,-13 7 0,-10 0 0,-6 9 0,-8 4 0,-25 6 0,-8 6 0,8 10 0,2 5 0,0 5 0,12 2 0,3 0 0,2 9 0,6 22 0,8 4 0,0 1 0,31-8 0,24-13 0,9-8 0,12-7 0,2 0 0,-47 0 0,-2-16-12246</inkml:trace>
  <inkml:trace contextRef="#ctx0" brushRef="#br1" timeOffset="64687.27">15932 6501 22762,'0'0'3714,"0"0"2177,0 0-5491,0 0-400,0 0 0,0 0 0,0 0 0,-51 240 0,22-91 0,2 3 0,6-6 0,-3-13 0,10-16 0,2-18 0,7-18 0,5-19 0,0-21 0,0-16 0,17-19 0,12-6 0,1-12-3570,13-29-1104,-24 9-3105,-4 4-7556</inkml:trace>
  <inkml:trace contextRef="#ctx0" brushRef="#br1" timeOffset="64904.42">16056 7414 13318,'0'0'6787,"0"0"-2113,0 0-224,0 0-1984,0 0-1394,0 0-1072,-31 90 0,17-41 0,9-8 0,5-7 0,0-10 0,5-11 0,21-7 0,7-6 0,0 0 0,8-15 0,-6-15 0,-6-4 0,-10 0 0,-11-5 0,-8 1 0,0 2 0,-29-1 0,-4 7 0,0 7 0,2 4 0,4 10 0,9 5 0,8 2 0,5 2 0,5 0 0,0 0 0,0 0 0,17 0 0,30 0 0,22 0 0,27 0 0,3-16 0,6-7 0,-15-3 0,-14 5 0,-18 2 0,-19 6 0,-12 4 0,-15 7 0,-10 2 0,-2 0 0,0 0 0,-14 0 0,-17 0 0,-10 20 0,6 11 0,-6 8 0,8 2 0,12 3 0,4 1 0,10-2 0,7-7 0,0-8 0,0-10 0,26-10 0,5-6 0,2-2 0,8 0 0,-4-6 0,4-5 0,-8 4 0,-2 7 0,0 0 0,-2 35 0,-1 23 0,-9 25 0,-4 20 0,-11 10 0,1 7 0,-5-3 0,0-8 0,0-4 0,0-13 0,0-14 0,0-21 0,0-21 0,0-17 0,-5-12 0,-4-7 0,-20 0 0,-14 0 0,-18-23 0,-3-16 0,-6-14 0,6-9 0,2-4 0,15 1 0,6 7 0,20 7 0,17 6 0,4-4 0,16-5 0,36-8 0,22-6 0,7 4 0,9 0 0,3 4 0,-1 4 0,-1 2 0,-7 1 0,-16 4 0,-8 6 0,-17 5 0,-15 10 0,-11 9 0,-15 10 0,-2 7 0,0 2 0,0 0 0,0 0 0,0 0 0,0 0 0,-10 36 0,-9 16 0,3 12 0,4-6 0,12-14 0,0-9 0,5-14 0,26-15 0,4-6 0,11 0 0,1-29 0,3-10 0,-3-8 0,-2 4 0,-8 7 0,-16 15 0,-11 10 0,-10 11 0,0 0 0,2 21 0,0 31 0,2 29 0,4 21 0,-3 25 0,7 12 0,4 8 0,11 3 0,-2 0 0,4-3 0,-3-3 0,1-6 0,-11-9 0,-7-11 0,1-16 0,-8-14 0,-2-11 0,0-13 0,-23-4 0,-32-7 0,-21-12 0,-21-11 0,-25-23 0,-15-7 0,-9-35 0,8-29 0,19-19 0,34-15 0,77 50 0,8-3-6003</inkml:trace>
  <inkml:trace contextRef="#ctx0" brushRef="#br1" timeOffset="68663.02">23404 6809 18472,'0'0'5603,"0"0"-2658,0 0 513,0 0-1169,0 0-2289,0 0 0,-83-9 0,34 76 0,-6 16 0,9 12 0,13 3 0,17-8 0,8-11 0,8-19 0,12-22 0,31-14 0,17-20 0,1-4 0,13-24 0,-5-27 0,2-22 0,-9-12 0,-10-11 0,-9-7 0,-16-8 0,-27 0 0,0-5 0,-27 0 0,-23 10 0,-9 10 0,-3 14 0,7 28 0,5 25 0,3 29 0,4 8 0,0 52 0,5 25 0,5 25 0,17 12 0,16 6 0,0-4 0,31-10 0,23-27 0,-23-76-7507,5-11-7828</inkml:trace>
  <inkml:trace contextRef="#ctx0" brushRef="#br1" timeOffset="69110.32">23725 7045 20169,'0'0'5571,"0"0"-2146,0 0-1344,0 0-560,0 0-1521,0 0 0,39-46 0,-39 66 0,0 12 0,12 8 0,-3 1 0,13-9 0,-1-8 0,7-12 0,8-9 0,4-3 0,-2 0 0,0-26 0,-4-8 0,-6-7 0,-9-1 0,-9-6 0,-6-5 0,-4-3 0,0 1 0,0 7 0,0 14 0,0 15 0,0 13 0,0 3 0,0 3 0,0 0-2001,0 9-9300</inkml:trace>
  <inkml:trace contextRef="#ctx0" brushRef="#br1" timeOffset="69420.87">24320 7079 20105,'0'0'4514,"0"0"-2401,0 0 673,0 0-33,0 0-2257,0 0-496,166-32 0,-142-16 0,-7-1 0,-13 0 0,-4 4 0,0 7 0,-16 10 0,-17 11 0,2 10 0,-8 7 0,8 0 0,8 9 0,1 16 0,11 10 0,-1 8 0,12 2 0,0 2 0,7-5 0,31-6 0,5-3 0,7-10 0,-5-5 0,0-6 0,-7-3 0,-7-5 0,-5 0 0,-9-2 0,-7-2 0,-8 0 0,-2 0 0,0 0 0,0-8 0,0-20 0,-2-4 0,-11 0 0,11-2 0,2-2 0,0 1 0,0 1 0,9 2 0,15 4 0,9 5 0,6 8 0,-1 6 0,-24 9-4306,0 0-4370</inkml:trace>
  <inkml:trace contextRef="#ctx0" brushRef="#br1" timeOffset="69907.55">25050 6818 24523,'0'0'6659,"0"0"-5074,0 0-1585,0 0 0,0 0 0,0 0 0,0 0 0,4 162 0,-4-115 0,0-6 0,0-11 0,22-11 0,1-8 0,4-9 0,4-2 0,7 0 0,-5-15 0,-2-12 0,0-8 0,-10-6 0,1 1 0,-3-5 0,-5 2 0,-2 5 0,-5 5 0,-3 14 0,4 6 0,-8 7 0,0 6 0,2 0 0,8 0 0,-5 0 0,9 25 0,3 8 0,-3 5 0,0 5 0,-9-7 0,5-3 0,-8-6 0,2-5 0,-4-3 0,2-4 0,-2-5 0,0-5 0,0-5 0,0 0 0,0 0-9620</inkml:trace>
  <inkml:trace contextRef="#ctx0" brushRef="#br1" timeOffset="70428.89">25426 6598 25900,'0'0'2881,"0"0"-2881,0 0-2977,0 0-2786,0 0-9444</inkml:trace>
  <inkml:trace contextRef="#ctx0" brushRef="#br1" timeOffset="70523.82">25732 6961 21610,'0'0'6499,"0"0"-2145,0 0-4050,0 0-304,0 0 0,0 0 0,131 25 0,-78-67 0,-8-7 0,-8-5 0,-8 1 0,-15 10 0,-9 9 0,-5 12 0,0 9 0,-17 12 0,-14 1 0,-6 4 0,-6 34 0,-2 16 0,4 6 0,5 4 0,18-4 0,3-9 0,15-12 0,0-12 0,15-8 0,20-10 0,22-9 0,5 0 0,12-19 0,-3-22 0,-2-1 0,-9-1 0,-15 6 0,-22 12 0,-6 10 0,-10 6 0,-4 9 0,-3 0 0,0 0 0,0 2 0,0 24 0,0 4 0,0 0 0,0-7 0,0-5 0,4-8 0,25-8 0,11-2 0,6 0 0,1-17 0,10-13 0,-7 0 0,-7 5 0,-8 5 0,-8 12 0,-13 6 0,-9 2 0,-3 0 0,0 2 0,4 21 0,-6 3 0,2-3 0,-2-3 0,4-9 0,4-8 0,-4-3 0,8 0 0,3 0 0,8-23 0,16-22 0,-2-17 0,4-8 0,-6-7 0,-8 2 0,-11 0 0,-4 2 0,-7 9 0,-5 11 0,0 14 0,0 16 0,-2 23 0,-13 0 0,-1 19-4338</inkml:trace>
  <inkml:trace contextRef="#ctx0" brushRef="#br1" timeOffset="66464.92">18860 7091 19401,'0'0'7075,"0"0"-784,0 0-6291,0 0 0,0 0 0,0 0 0,0 0 0,4 161 0,-6-95 0,2-6 0,0-15 0,4-11 0,18-12 0,-1-7 0,-2-11 0,8-4 0,4 0 0,-1 0 0,1-17 0,-2-9 0,-8-2 0,1 0 0,-8 5 0,-7 2 0,3 2 0,-6 1 0,-4-3 0,2-2 0,6-5 0,-3-5 0,-1-3 0,4 2 0,-6 2 0,0-3 0,0 1 0,1-2 0,2-5 0,-3 5 0,1 8 0,-3 9 0,0 11 0,0 8 0,0 0 0,0 0 0,0 0 0,0 0 0,0 0 0,0 0 0,0 0 0,0 0 0,0 10 0,0 37 0,4 17 0,4 17 0,-8-6 0,0-4 0,0-7 0,0-8 0,0-7 0,0-6 0,2-11 0,2-7 0,8-7 0,3-10 0,-3-3 0,2-5 0,5 0 0,10 0 0,8-33 0,11-11 0,9-10 0,0-1 0,-9 3 0,-3 9 0,-14 15 0,-17 14 0,-7 7 0,-2 7 0,-5 0 0,0 0 0,0 0 0,0 0 0,0 13 0,0 15 0,-12 6 0,0 7 0,5-9 0,-5 0 0,0-5 0,6-3 0,-4-5 0,0-6 0,5-4 0,3-3 0,2-2 0,-2-4 0,0 0 0,-6 0 0,8 0 0,0 0 0,0 0 0,0 0 0,0 0 0,0 0 0,26 0 0,12 0 0,17-6 0,11-15 0,10-9 0,13-7 0,-3-6 0,-6-4 0,-14 0 0,-11 3 0,-17 1 0,-18 9 0,-18 8 0,-2 6 0,-14 10 0,-25 8 0,-8 2 0,-5 0 0,-6 8 0,9 14 0,6 3 0,10 6 0,4 5 0,15 2 0,11 5 0,3-2 0,0-7 0,3-4 0,21-7 0,11-6 0,15-15 0,14-2 0,22 0 0,4-28 0,3-8 0,-5-2 0,-65 21-8180,-1 0-10772</inkml:trace>
  <inkml:trace contextRef="#ctx0" brushRef="#br1" timeOffset="67588.88">20697 7091 24267,'0'0'6051,"0"0"-3602,0 0-2449,0 0 0,0 0 0,0 0 0,0 0 0,-290 230 0,269-177 0,11-6 0,10-11 0,3-17 0,40-16 0,16-3 0,20-34 0,15-33 0,9-16 0,0-12 0,-13-5 0,-19 2 0,-14-7 0,-16 0 0,-20-4 0,-11 2 0,-10 2 0,0 7 0,-22 10 0,-12 20 0,6 25 0,7 21 0,-3 22 0,5 22 0,-2 59 0,-10 48 0,-8 39 0,6 18 0,5-3 0,11-16 0,17-33 0,0-29 0,2-28 0,25-24 0,1-19 0,3-14 0,-22-20 0,3-22-5298</inkml:trace>
  <inkml:trace contextRef="#ctx0" brushRef="#br1" timeOffset="68188.28">21713 7038 31695,'0'0'1072,"0"0"-1072,0 0 0,0 0 0,0 0 0,0 0 0,270 26 0,-183-26 0,-14-4 0,-13 1 0,-25 1 0,-8 2 0,-18 0 0,-9 0 0,0 0 0,0 0 0,0 0 0,0 0-8436</inkml:trace>
  <inkml:trace contextRef="#ctx0" brushRef="#br1" timeOffset="91211.24">7490 10405 16680,'0'0'5218,"0"0"-416,0 0-1824,0 0 111,0 0-3089,0 0 0,257 290 0,-176-278 0,15-12 0,-4-12 0,1-37 0,-8-17 0,-1-19 0,-16-22 0,-6-11 0,-17-6 0,-18 0 0,-27 4 0,-15 2 0,-51 9 0,-24 6 0,-20 22 0,-9 19 0,-14 26 0,-7 19 0,-10 17 0,-7 9 0,5 42 0,16 28 0,25 19 0,29 22 0,35 13 0,24 4 0,23-3 0,8-10 0,52-21 0,24-21 0,25-23 0,19-22 0,20-22 0,16-15 0,3-17 0,-4-30 0,-1-13 0,-12-1 0,-117 32 0,-6 3-13366</inkml:trace>
  <inkml:trace contextRef="#ctx0" brushRef="#br1" timeOffset="90782.96">7533 9793 26220,'0'-17'5186,"0"4"-3825,19 0-1361,22-1 0,8 0 0,4 6 0,-1 8 0,-2 0 0,-9 6 0,-8 24 0,-15 9 0,-8 5 0,-10 6 0,0-1 0,-28-4 0,-1-11 0,6-8 0,8-11 0,6-7 0,6-3 0,3-3 0,0-2 0,0 2 0,0 2 0,10 0 0,21 5 0,2 0 0,-2 4 0,-4-1 0,-9 5 0,-11 5 0,1 2 0,-8 1 0,0 3 0,-12 2 0,-22-2 0,-9-3 0,-6-6 0,-6-4 0,-3-4 0,11-9 0,-5-2 0,38 0-3570,2 0-6514</inkml:trace>
  <inkml:trace contextRef="#ctx0" brushRef="#br1" timeOffset="92422.5">11233 9169 22666,'0'0'5315,"0"0"-2850,0 0-1088,0 0-433,0 0-944,0 0 0,14 183 0,-9-50 0,2 13 0,-5 3 0,1-3 0,-3-16 0,0-8 0,0-13 0,0-19 0,5-24 0,-1-21 0,-1-19 0,-1-18 0,3-6 0,-2-2 0,1-6 0,8-37 0,-7 9-5426,-3-11-11030</inkml:trace>
  <inkml:trace contextRef="#ctx0" brushRef="#br1" timeOffset="92721.66">11685 9342 25388,'0'0'3201,"0"0"-2625,0 0 2434,0 0-2418,0 0-592,0 0 0,-226 438 0,181-373 0,14-14 0,2-15 0,12-17 0,11-10 0,-2-5 0,8-4 0,0 0 0,0 0 0,0 0 0,0 0 0,0 0 0,0 0 0,0 2 0,0 11 0,6 15 0,19 11 0,6 14 0,7 0 0,-7-1 0,-2-5 0,-6-9 0,1-10 0,-7-7 0,-3-10 0,1-9 0,6-2 0,-19-2 0,10-19-11093</inkml:trace>
  <inkml:trace contextRef="#ctx0" brushRef="#br1" timeOffset="93084.89">11841 10170 20874,'0'0'4033,"0"0"-3616,0 0 671,0 0 3394,0 0-2609,0 0-1873,146 10 0,-113-31 0,-2-5 0,-2-4 0,-8-2 0,-7-4 0,-2-1 0,-7 3 0,-5 2 0,0 7 0,0 5 0,-15 5 0,-6 4 0,-5 10 0,-5 1 0,2 0 0,-2 8 0,0 18 0,15 8 0,-1 7 0,13 3 0,4 8 0,0-3 0,0 0 0,21-6 0,12-11 0,6-9 0,-4-8 0,8-8 0,-8-7 0,6 0 0,-6-2 0,2-22 0,-6-1 0,-8 1 0,1 2 0,-15 7 0,1 7 0,-8 6 0,-2 2 0,0 0 0,0 0 0,0 0 0,2 0 0,8 9 0,2 4 0,-3-5 0,15-4 0,3-4 0,13 0 0,7-6 0,8-24 0,-5-5 0,-5 4 0,-12 3 0,-6 2 0,-11 2 0,-4 7 0,-7 9 0,-5 2 0,0 6 0,0 0 0,0 0 0,0 0 0,0 0 0,0 1 0,0 42 0,0 30 0,0 34 0,0 23 0,0 9 0,0-2 0,0-6 0,16-14 0,8-12 0,3-13 0,-4-8 0,-4-8 0,-5-2 0,-2-6 0,-12-8 0,0-5 0,0-9 0,-14-11 0,-17-4 0,-14-4 0,-17-3 0,-6-1 0,-14-10 0,6-11 0,0-2 0,10-8 0,4-24 0,14-11 0,22-15 0,24-12 0,2-16 0,47-6 0,25 4 0,-32 60 0,3 9-6035</inkml:trace>
  <inkml:trace contextRef="#ctx0" brushRef="#br1" timeOffset="94320.9">14432 9162 29966,'0'0'2801,"0"0"-2801,0 0 0,0 0 0,0 0 0,0 0 0,-269 312 0,241-220 0,13 2 0,13-6 0,2-13 0,8-9 0,23-14 0,6-9 0,8-12 0,10-13 0,-3-12 0,6-6 0,-1 0 0,-5-24 0,-7-3 0,-14-3 0,-7 6 0,-17 7 0,-7 7 0,0 7 0,0 3 0,0 0 0,0 0 0,-7 18 0,-17 18 0,5 13 0,3 4 0,13-5 0,3-12 0,5-6 0,26-13 0,6-10 0,6-7 0,2-9 0,-6-28 0,-6-6 0,-12-6 0,-4 0 0,-5 2 0,-10 9 0,4 3 0,-6 10 0,0 6 0,0 4 0,0 6 0,0 5 0,2 2 0,4 2 0,9 0 0,11 0 0,3 0 0,0 6 0,-4 18 0,4 3 0,-7 1 0,-6 0 0,-1-5 0,-9-1 0,4-3 0,-6-4 0,-1-6 0,-1-3 0,3-4 0,-5-2 0,3 0 0,1 0 0,8 0 0,5-11 0,4-12 0,5 3 0,-12 6 0,-4 7 0,-7 5 0,-3 2 0,2 0 0,0 0 0,10 7 0,2 16 0,-1 1 0,-5 1 0,5-1 0,-1-1 0,-8-1 0,8-3 0,0-4 0,-5-6 0,12-9 0,7 0 0,-14 0-6227,3-13-9876</inkml:trace>
  <inkml:trace contextRef="#ctx0" brushRef="#br1" timeOffset="95654.82">15692 9746 3874,'0'0'9380,"0"0"-6242,0 0-705,0 0-513,0 0-159,0 0 128,0 0-384,0-15 448,-2 15 544,-3 0-288,-9 0-2001,0 21-208,-3 16 0,-7 14 0,5 9 0,0 9 0,5-3 0,4-2 0,10-8 0,0-13 0,12-9 0,19-19 0,12-14 0,5-1 0,11-34 0,-2-23 0,-2-16 0,-3-4 0,-6-4 0,-9-5 0,-4-10 0,6-9 0,-16 0 0,1 5 0,-12 6 0,-12 1 0,0 6 0,0 12 0,0 22 0,-5 20 0,1 20 0,4 12 0,-3 1 0,1 0 0,-10 49 0,-2 32 0,-7 39 0,-4 23 0,9 9 0,2-9 0,1-17 0,11-27 0,2-26 0,0-18 0,2-16 0,23-14 0,-4-10 0,7-15 0,1 0 0,4-12 0,-4-23 0,2-1 0,-13 10 0,-5 11 0,-9 11 0,-4 4 0,0 0 0,0 0 0,0 0 0,0 2 0,0 19 0,5 5 0,4-2 0,8-3 0,9-8 0,5-4 0,2-9 0,8 0 0,0 0 0,-4-22 0,2 3 0,-8 0 0,-10 6 0,-9 6 0,-8 5 0,-4 2 0,0 0 0,0 0 0,0 0 0,0 4 0,12 12 0,-5-6 0,13-1 0,1-3 0,8-6 0,6 0 0,8 0 0,7 0 0,2-13 0,-4 1 0,-5 1 0,-8 0 0,-8 5 0,-11 3 0,-9 3 0,1 0 0,-8 0 0,0 0 0,0 20 0,-8 7 0,-21 6 0,4-1 0,-4-4 0,5-5 0,15-10 0,1-6 0,8-4 0,0 2 0,0-1 0,29-4 0,16 0 0,13-4 0,3-20 0,3-1 0,-2-5 0,-2 2 0,-1 0 0,-7 3 0,1 3 0,-18 7 0,-6 9 0,-12 2 0,-11 4 0,4 0 0,0 1 0,-3 23 0,5 6 0,-6 4 0,4 1 0,0-1 0,-3-5 0,3-2 0,-6-6 0,6-11 0,-1-7 0,-7-3 0,6-3-5875</inkml:trace>
  <inkml:trace contextRef="#ctx0" brushRef="#br1" timeOffset="96963.27">17455 9896 27373,'0'0'1568,"0"0"-1568,0 0-13670</inkml:trace>
  <inkml:trace contextRef="#ctx0" brushRef="#br1" timeOffset="97218.43">18299 9784 30414,'0'0'2353,"0"0"-2353,0 0 0,0 0 0,0 0 0,0 0 0,-74 26 0,41 17 0,0 11 0,7 1 0,9-2 0,5-8 0,12-8 0,0-10 0,0-7 0,29-9 0,18-11 0,13 0 0,11-24 0,-7-12 0,-12-1 0,-9 1 0,-12 2 0,-4 2 0,-13 4 0,-2 0 0,-7 2 0,-5 0 0,0 3 0,0 2 0,0 6 0,0 4 0,0 3 0,9 1 0,-2 3 0,10 2 0,7 2 0,-5 0 0,9 13 0,-9 16 0,8 8 0,-9 3 0,-3 1 0,1-2 0,-6-10 0,-3-5 0,3-9 0,-6-8 0,-4-5 0,2 0 0,1-2 0,9 0 0,14-13 0,7-24 0,10-7 0,0-1 0,-5 2 0,0 9 0,-12 8 0,-4 9 0,-13 11 0,1 3 0,-6 3 0,8 0 0,5 17 0,-1 9 0,6 4 0,-3 0 0,-2-6 0,9-5 0,3-6 0,4-11 0,0-2 0,8-2 0,-4-33 0,4-8 0,-8-3 0,-6-1 0,-11 6 0,-12 0 0,-4 7 0,0 6 0,0 5 0,0 10 0,0 4 0,0 7 0,0 2 0,0 0 0,0 13 0,15 28 0,14 12 0,-6 7 0,1-2 0,-5 0 0,-5-5 0,-6-2 0,-8-6 0,0-4 0,-6-5 0,-19-4 0,-16-6 0,-14-5 0,3-10 0,2-7 0,10-4 0,21 0 0,19-2 0,0-15 0</inkml:trace>
  <inkml:trace contextRef="#ctx0" brushRef="#br1" timeOffset="100034.31">20257 9860 32767,'0'0'0,"0"0"0,0 0 0,0 0 0,0 0 0,0 0 0,0 0 0,-47 121 0,61-95 0,-2-18 0,-7-1-7155</inkml:trace>
  <inkml:trace contextRef="#ctx0" brushRef="#br1" timeOffset="13093.56">384 4505 5346,'0'0'20362,"0"0"-17577,0 0-384,0 0-1056,0 0-817,0 0-528,91-280 0,-23 265 0,11 15 0,2 0 0,0 24 0,-5 16 0,-10 3 0,-11 2 0,-12 0 0,-17 0 0,-16 4 0,-10 7 0,-15-1 0,-30 5 0,-10 0 0,-7 2 0,-2-2 0,2-2 0,13-13 0,8-9 0,18-10 0,8-14 0,13-7 0,2-5 0,2 0-5234,15 0-305,2-11-4930</inkml:trace>
  <inkml:trace contextRef="#ctx0" brushRef="#br1" timeOffset="12861.4">718 4484 20810,'0'0'6370,"0"0"-3456,0 0-1986,0 0 817,0 0-1745,0 0 0,0 0 0,8 550 0,-22-435 0,2-1 0,8-11 0,1-12 0,3-18 0,0-22 0,0-25 0,0-22 0,0-4 0,0-30-6163,0-11-13718</inkml:trace>
  <inkml:trace contextRef="#ctx0" brushRef="#br1" timeOffset="13431.78">1169 4826 21290,'0'0'3457,"0"0"-1280,0 0 705,0 0 79,0 0-2961,0 0 0,-15 154 0,-13-87 0,5-8 0,10-12 0,11-12 0,2-14 0,0-10 0,19-11 0,12 0 0,12-13 0,9-26 0,3-14 0,-3-5 0,-7 1 0,-9 11 0,-15 17 0,-9 16 0,-7 6 0,-5 7 0,0 0 0,0 0 0,0 0 0,0 18 0,0 12 0,0 4 0,0 0 0,14-8 0,10-9 0,4-7 0,6-6 0,4-4 0,3 0 0,-6 0 0,-4 0 0,-7 0 0,-8 3 0,-7-1 0,-5 0 0,-4-2 0,0 6 0,0 3 0,-20 4 0,-11 4 0,-4 0 0,4-4 0,10-5 0,6-3 0,10-3 0,5 2 0,0 0 0,0 3 0,12-1 0,17-6 0,8 0 0,14-17 0,1-22 0,3-7 0,1-12 0,-1-4 0,0-13 0,0-6 0,-3-7 0,-6-11 0,-7 1 0,-2-5 0,-10 1 0,-7 8 0,-5 6 0,-9 20 0,-6 16 0,0 20 0,0 15 0,0 11 0,0 3 0,0 3 0,-4 15 0,-11 37 0,-1 23 0,-1 19 0,3 15 0,2 15 0,2 6 0,1-1 0,1-11 0,2-16 0,4-14 0,2-20 0,0-21 0,0-14 0,4-21 0,6-12 0,-1-4 0,-9-24-4850,0-6-23067</inkml:trace>
  <inkml:trace contextRef="#ctx0" brushRef="#br1" timeOffset="14630.98">1711 4777 17864,'0'0'6627,"0"0"-4066,0 0 161,0 0 271,0 0-2993,0 0 0,15-6 0,-13 6 0,0 0 0,0 0 0,1 0 0,-3 0 0,0 0 0,0 0 0,0 0 0,0 0 0,0 0 0,0 0 0,0 10 0,0 10 0,0-1 0,-5 0 0,-3 0 0,2-4 0,1 0 0,0-2 0,5 0 0,0 2 0,0-2 0,0 2 0,5-3 0,23 1 0,8-2 0,0 0 0,-8-5 0,-3 3 0,-11-3 0,-7 5 0,-7 4 0,0 8 0,-17 9 0,-26 2 0,-4-3 0,1-8 0,13-10 0,11-5 0,13-3 0,9-5 0,0 0-18296</inkml:trace>
  <inkml:trace contextRef="#ctx0" brushRef="#br1" timeOffset="14320.32">1909 4674 26956,'0'0'5811,"0"0"-5811,0 0 0,0 0 0,0 0 0,0 0 0,313-216 0,-253 188 0,-20 16 0,-40 12-1585,0 0-19608</inkml:trace>
  <inkml:trace contextRef="#ctx0" brushRef="#br1" timeOffset="15621.84">1 6013 6115,'0'0'24331,"0"0"-22010,0 0-2321,0 0 0,0 0 0,0 0 0,6-110 0,85 74 0,18-10 0,10-9 0,-2-4 0,-10 6 0,-17 13 0,-17 12 0,-13 19 0,-58 9 0,-2 0-7635</inkml:trace>
  <inkml:trace contextRef="#ctx0" brushRef="#br1" timeOffset="15403.14">495 5897 22922,'0'0'6563,"0"0"-3281,0 0-3282,0 0 0,0 0 0,0 0 0,0 0 0,31 237 0,-31-156 0,0 3 0,-7-3 0,-3-4 0,3-12 0,2-16 0,1-20 0,1-18 0,3-11-720,-7-11-10005</inkml:trace>
  <inkml:trace contextRef="#ctx0" brushRef="#br1" timeOffset="15869.08">746 6360 23403,'0'0'5186,"0"0"-2817,0 0-560,0 0-1809,0 0 0,0 0 0,162-162 0,-134 108 0,-4 5 0,-10 6 0,-9 7 0,-5 8 0,0 6 0,-16 12 0,-9 5 0,-3 5 0,-5 0 0,0 20 0,2 8 0,6 1 0,14 2 0,8 0 0,3 2 0,0-4 0,24-3 0,14-6 0,13-10 0,3-5 0,7-4 0,-5 2 0,-11 6 0,-8-1 0,-10-2 0,-11 5 0,-4-5 0,-7-1 0,0-1 0,-5-2 0,0-2 0,3 0 0,-3 0 0,4 0 0,8-6 0,0-14 0,5-1 0,-6 6 0,-1 8 0,-6 6 0,2 1 0,-2 0 0,4 0 0,-2 12 0,-1 16 0,-3 0 0,-2-5 0,3-5 0,0-10 0,-3-4 0,2-1 0,-2-1 0,2-2 0,2 0 0,4 0 0,9 0 0,9-15 0,12-19 0,5-9 0,4-4 0,3-1 0,0 6 0,-2 3 0,-5 9 0,-10 7 0,-10 6 0,-6 6 0,-12 7 0,-5 4 0,0 0 0,0 0 0,0 0 0,-10 0 0,-11 19 0,-1 4 0,3 5 0,3 5 0,6 1 0,6 6 0,1 1 0,3-1 0,0-1 0,13-3 0,10-3 0,5-6 0,-3-1 0,-4-4 0,-7-6 0,-4-3 0,-8-4 0,-2 0 0,0-1 0,-2 0 0,-25 3 0,-6 0 0,-10-5 0,2-1 0,4-5 0,6 0 0,7 0 0,9 0 0,7 0 0,2 0 0,6 0 0,0-11 0,6-8 0,29-3 0,10 3 0,-22 10-3826,-8 5-8756</inkml:trace>
  <inkml:trace contextRef="#ctx0" brushRef="#br1" timeOffset="16970.88">1961 6366 20810,'0'0'7939,"0"0"-4161,0 0-3538,0 0-240,0 0 0,0 0 0,0 0 0,136-70 0,-103 31 0,3-5 0,-8-2 0,-4 0 0,-10 5 0,-7 4 0,-7 12 0,0 6 0,0 10 0,-21 9 0,-10 0 0,-4 10 0,-6 25 0,0 8 0,4 3 0,6 4 0,12-3 0,7-4 0,12-7 0,0-2 0,0-6 0,4-9 0,25-6 0,16-13 0,17 0 0,18-10 0,9-23 0,-3-3 0,-10 2 0,-18 2 0,-54 23 0,-4 7-16568</inkml:trace>
  <inkml:trace contextRef="#ctx0" brushRef="#br1" timeOffset="17803.32">1226 6223 13766,'0'0'5859,"0"0"-2786,0 0-832,0 0-192,0 0 448,0 0 129,0 0-1970,-4 4-656,-4 24 0,-6 8 0,-1 3 0,1-5 0,0-2 0,5-6 0,-3-7 0,5-6 0,2-6 0,3-3 0,2-4 0,0 0 0,0 0 0,0 0 0,0-4 0,0-20 0,0-6 0,0 2 0,7 0 0,4 5 0,4 6 0,1 0 0,4 4 0,1-2 0,3-4 0,2 4 0,0 2 0,-2 4 0,-7 9 0,-8 0 0,1 0 0,-6 17 0,2 16 0,-6 3 0,0 6 0,0-1 0,0-4 0,0-5 0,0-5 0,0-5 0,18-7 0,-9-15 0,1 0-11573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8-09T23:59:54.8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3413 15043 773 0,'58'-22'124'15,"-58"22"-71"-15,0 28 1 0,0 6 25 16,0 6 13-16,-2-4-31 16,-3 4-8-16,2 1-15 15,-1-5-4-15,2-4-1 16,-2-10-22-16,4-11-6 15,-2-4-2-15,2-7 0 16,0 0 1-16,0 0 5 16,0-7 0-16,0-26-5 15,8-9-4-15,13-6 4 16,1-7-2-16,-2 3 0 16,2 7 2-16,-1 8-3 15,-4 12-1-15,-1 10-2 0,-1 11 2 16,-1 4-4-16,1 0-5 15,-1 12 9-15,1 24 0 16,-1 14 4-16,-5-1 1 16,-3 1 1-16,-6-6 0 15,0-8 7-15,0-12-2 16,0-8-4-16,0-10-2 16,0-6-4-16,0 0 1 15,2 0-1-15,5-18-1 16,4-23 0-16,2-9 4 15,6-8 4-15,-2 4-6 16,-3-4-2-16,1 6 3 16,-1 4-3-16,-1 7 0 15,1 10 3-15,-4 12 8 0,-3 10-4 16,-5 4 3-16,0 5-3 16,0 0 5-16,8 0-8 15,-1 23 5-15,4 17-5 16,0 14 14-16,-4 9-4 15,-2 2-5-15,0-2-4 16,-3-8-1-16,3-6-4 16,-1-9-5-16,1-14-35 15,2-4-26-15,4-17-24 16,3-5-79-16,-9 0-181 16,1-19 48-16</inkml:trace>
  <inkml:trace contextRef="#ctx0" brushRef="#br0" timeOffset="847.99">4148 14985 606 0,'0'0'193'16,"0"0"-127"-16,0 0 46 15,0 0 24-15,0 0-40 16,0 0-42-16,9 26-4 16,-20 28 2-16,2 6-6 15,0 1-6-15,5-13-12 16,4-10-11-16,0-8-9 15,0-12-6-15,0-9-2 16,6-4-1-16,10-5 0 16,6 0-4-16,3-4-19 0,1-22 5 15,-1-8 3-15,0-4 13 16,-6 2 0-16,-3 8 2 16,-5 6 0-16,-2 8 2 15,-4 7-1-15,-3 7 0 16,-2 0 0-16,0 0-5 15,5 2-10-15,3 18 14 16,3 9 1-16,5-1 11 16,-3 0-7-16,5-2-3 15,0-8 0-15,2-8-1 16,2-6-10-16,1-4-86 16,1 0-25-16,-2-22-55 15,-4-6-66-15,-5-3-27 16,-8 8 5-16,-5 2 137 0,0 8 127 15,0 2 167-15,-5 6 1 16,-3 2 7-16,3 3-42 16,3-1-21-16,2 1 35 15,0 0-57-15,0 0-39 16,0 0-33-16,0 0-13 16,13 5 36-16,8 13-6 15,-2 4-13-15,-1 6-5 16,-3 3 18-16,-5 1 6 15,-6 2-14-15,-4-2-13 16,0-4-5-16,0-4-4 16,-2-6 2-16,-6-4-2 0,0-9 2 15,6-4 0-15,2-1-2 16,0 0-5-16,0 0-29 16,2-22-1-16,23-6 25 15,2-9 0-15,2 2-15 16,-2-1 9-16,-5 4 10 15,-2 3-4-15,-4 10 5 16,-6-2 1-16,-3 10 2 16,-5 6-3-16,-2 5 3 15,0 0 3-15,0 0 20 16,0 0 10-16,0 0-6 16,0 16 8-16,0 6-18 15,0 13-13-15,0 1 1 0,0-3 11 16,2 0 3-16,23-11 5 15,10-2-16-15,8-7-6 16,8-8-5-16,5-5-56 16,-34 0-87-16,-3-1-300 15</inkml:trace>
  <inkml:trace contextRef="#ctx0" brushRef="#br0" timeOffset="1302.74">6210 15008 724 0,'0'0'244'15,"0"0"-139"-15,0 0-96 16,0 0 20-16,0 0 45 16,0 0 29-16,0 0-19 15,19 121-28-15,-19-64-27 16,0-3 13-16,0-8-6 16,0-3-15-16,0-10-17 15,0-8 0-15,0-2-4 16,0-6-17-16,0-8-90 15,0-9-53-15,6 0-214 0</inkml:trace>
  <inkml:trace contextRef="#ctx0" brushRef="#br0" timeOffset="1914.28">6869 15077 1012 0,'0'0'205'0,"0"0"-201"16,0 0-4-16,6 157 28 15,-6-89 76-15,0 4 7 16,0 0-24-16,0-2-23 16,4-7-28-16,2-9 17 15,0-14-4-15,-2-9-20 16,-1-19-3-16,-1-5-9 16,0-7-9-16,-2 0-1 15,2 0 4-15,-2-36 11 16,0-27-14-16,0-18 4 15,0-18-11-15,2-2 1 16,0 7-1-16,-2 4-1 0,5 10 0 16,0 12-2-16,-1 19 1 15,3 16-1-15,-1 17 2 16,-1 8-2-16,2 4-1 16,6 4-5-16,0 0 0 15,5 0 5-15,5 26 2 16,-4 6 1-16,-1 6 1 15,-7 8 5-15,-7 0 6 16,-4 1-3-16,0-1-4 16,-4 2-5-16,-20-6 0 15,-7-8-8-15,2-6-20 16,5-12-22-16,5-10-24 16,6-6-37-16,7 0-71 0,3-13-106 15,3-1-73 1,0-3-10-16</inkml:trace>
  <inkml:trace contextRef="#ctx0" brushRef="#br0" timeOffset="2447.98">7334 14945 695 0,'0'0'175'0,"0"0"-69"15,0 0-47-15,0 0 26 16,0 0 10-16,0 0-30 0,-71 120 27 16,44-72-23-16,7 2-13 15,5-9-10-15,8-15-25 16,7-7-12-16,0-6-6 16,0-13-3-16,15 0 0 15,10 0 10-15,4 0 3 16,-2-8-11-16,-2 0 3 15,-8 5-4-15,-3 3-1 16,1 0 0-16,-2 19 5 16,1 17 3-16,-1 7 16 15,-6 6-6-15,-2 9 6 16,-3 2-4-16,-2 11 2 16,0 5 24-16,-12-4-16 15,-10-6-22-15,0-11-3 0,-1-20-4 16,8-9 1-1,1-16-2-15,3-10-4 0,1 0-17 16,-2 0-9-16,-1-10 11 16,3-20 2-16,6-10 5 15,4-1 10-15,0-8-1 16,14 1 3-16,24 2-6 16,6-7 6-16,10 3 0 15,4-4 1-15,-3 6 2 16,-1 4-3-16,-5 8 0 15,-4 7 0-15,-8 8-110 16,-34 21-117-16,-3 0-306 16</inkml:trace>
  <inkml:trace contextRef="#ctx0" brushRef="#br0" timeOffset="4081.19">5636 16343 730 0,'0'0'309'0,"0"0"-199"16,0 0-71-16,0 0 8 16,0 0 5-16,0 0-24 15,0 0-12-15,21-19 0 16,0 19 1-16,-2 0-9 16,-1 0 3-16,-3 0 1 15,-6 9 9-15,-2 6 11 0,-7 5-1 16,0 9-1-16,0 1-5 15,-7 5-8-15,-20-2-10 16,3-3-7-16,2-7 1 16,3-6-2-16,8-11 2 15,7-2-2-15,2-4 1 16,2 0-7-16,0 0-7 16,0 0-19-16,15 0 10 15,10 0 23-15,2 0 3 16,-5 0-1-16,-2 0-1 15,-4 0 1-15,-5 0-2 16,-2 12 0-16,-2 2 0 16,-7 4 0-16,0 11 4 0,0-4 14 15,-16 7-8-15,-9-1-5 16,-4-5-1-16,-2-4-2 16,-1 2 1-16,7-10-1 15,0-2-1-15,7-4-1 16,7-8-12-16,4 0-22 15,5 0-59-15,2-12-102 16,0-2-124-16,0 0-47 16</inkml:trace>
  <inkml:trace contextRef="#ctx0" brushRef="#br0" timeOffset="4716.39">5938 16527 728 0,'0'0'136'16,"0"0"-114"-16,0 0 37 16,0 0 79-16,-38 136-30 15,28-100-7-15,6-8-37 16,4-1-33-16,0-9-12 16,0-6-4-16,14-6-1 15,10-6 1-15,7 0-1 16,5 0-7-16,-2-10-7 15,-1-16-1-15,-8 3-6 0,-8-4-7 16,-9 0-11 0,-5-2 6-16,-3 4 8 0,0 3 5 15,0 0 6-15,-15 14 2 16,-6-2 2-16,4 5 0 16,3 3 18-16,5-3 4 15,3 4 4-15,4 1 2 16,2 0-9-16,0 0-10 15,0 0-13-15,6-5 0 16,23 1 1-16,7 0 3 16,1 4 1-16,-1 0-4 15,-5 0-1-15,-4 19 0 16,-5 12 3-16,-5 13 13 16,-7 8 14-16,-5-6-14 0,-1-1 0 15,0-15-10-15,4-2-5 16,-2-15 1-16,1-4-1 15,-1-5 1-15,3-4-1 16,0 0 4-16,4-8 21 16,3-20-12-16,-3-8-4 15,-2-8-4-15,-3 3 0 16,-6 1 6-16,-2 4-2 16,0 2 6-16,0 6 1 15,0 6-12-15,-19 4 2 16,-7 6-3-16,-12 7-4 15,-8 5-10-15,1 0 1 16,0 0-15-16,16 8-19 0,11 9-64 16,18-11-161-1,0 2-462-15</inkml:trace>
  <inkml:trace contextRef="#ctx0" brushRef="#br0" timeOffset="5598.12">6971 16529 740 0,'0'0'266'0,"0"0"-150"0,0 0-99 15,0 0 6-15,0 104 58 16,0-56 1-16,0-2-5 15,0-10-16-15,0-9-41 16,2-9-11-16,14-14 0 16,7-4 6-16,0 0 3 15,6-19-10-15,-2-12-8 16,0-8-2-16,-4 8-9 16,-10 2 11-16,-6 14 1 15,-5 9 0-15,-2 6 1 16,0 0 3-16,0 0-5 15,2 0-1-15,5 0-7 16,1 6 8-16,4 1 4 16,1 1-1-16,2-8-3 0,1 0 4 15,-1 0-2-15,1-15 5 16,0-18 8-16,-3-11-3 16,-4-6-3-16,-5 2-2 15,-4-2-2-15,0 10-1 16,0 4-2-16,-4 10-2 15,-7 7-13-15,0 5-17 16,4 14-14-16,1 0-37 16,1 0-43-16,3 10-144 15,2 9-272-15</inkml:trace>
  <inkml:trace contextRef="#ctx0" brushRef="#br0" timeOffset="6614.62">7486 16539 752 0,'0'0'106'0,"0"0"-12"16,0 0 14-16,0 0 5 16,0 0-26-16,-58 103-20 15,53-76-29-15,5 0-21 16,0 0 5-16,0-4-3 15,0-6 5-15,16-4-10 0,0-9-4 16,2-4-2 0,-1 0 2-16,-1 0-8 0,-1-22 1 15,-3-5-1-15,-1-8 2 16,-3 2-4-16,-5-3 2 16,-3 7-1-16,0 2 0 15,0 5 0-15,0 12 0 16,2 2-1-16,-2 8 0 15,0 0-1-15,7 0 1 16,4 0 0-16,9 17 11 16,2 6 5-16,0-1-9 15,-1 4-1-15,-4-3-3 16,-3-6 0-16,-5-3-1 16,-1-6 0-16,-3-2 0 0,-2-1 10 15,-3-5 3-15,0 0-4 16,0 0 12-16,0 0 18 15,0 0 1-15,0 0-5 16,0 0-18-16,-3-11-8 16,0-1-1-16,3 2-10 15,0-7-5-15,0 2-17 16,8-1-46-16,18-2-16 16,3 0-16-16,4-1 11 15,4 6 26-15,-6 1 7 16,-4 6 43-16,-10 2 13 15,-3 0 2-15,-8 4 3 16,-4 0 15-16,-2 0 9 0,0 0 21 16,0 0 7-1,0 4-7-15,-8 10-40 0,-6 5 15 16,-3 6-22-16,3-3 11 16,3 0-12-16,11 6-2 15,0-6 0-15,0-3-4 16,6-7 3-16,13-3-3 15,0-9 2-15,4 0 2 16,4-9 4-16,-1-30 2 16,6-11 0-16,-3-4-4 15,-4-8 1-15,0-4 0 16,-2-6-2-16,-1-1 3 0,-4-7-1 16,-2-8 1-16,-3 2 4 15,-7 6-1-15,-3 13-1 16,-3 15 27-16,0 23 8 15,0 16 2-15,0 9 11 16,0 4 4-16,0 0-17 16,0 9-10-16,0 32-23 15,0 29-4-15,-5 25 6 16,-4 7 13-16,1 0-13 16,1 1 13-16,0-9-3 15,2-4-9-15,3-10-8 16,2-18-1-16,0-12-1 15,0-15-1-15,0-17 0 16,0-12-9-16,0-6-31 16,0 0-46-16,7 0-67 0,13-24-34 15,5-15 7-15,-12 15-240 16,-4 2-93-16</inkml:trace>
  <inkml:trace contextRef="#ctx0" brushRef="#br0" timeOffset="6928.48">8397 16361 347 0,'0'0'389'0,"0"0"-231"16,0 0-23-16,0 0-35 16,0 0 13-16,0 0-38 15,0 0 43-15,-132 54-19 16,119-24-47-16,7-7-21 0,6 4-4 16,0-1-10-16,4-4-11 15,23 0 12-15,4-4-9 16,7-3-1-16,-1-12-1 15,-5 1-1-15,-12-4 3 16,-9 1 9-16,-7-1 18 16,-4 0 15-16,0 0 0 15,0 5-7-15,-6-1 20 16,-28 8-23-16,-12 7-38 16,-3 0-3-16,1 2-1 15,11-3 1-15,15-9-13 16,13-9-46-16,9 0-111 15,0 0-128-15,0 0-371 16</inkml:trace>
  <inkml:trace contextRef="#ctx0" brushRef="#br0" timeOffset="8131.03">8250 14566 711 0,'0'0'200'0,"0"0"-90"16,0 0-58-16,0 0 38 15,0 0 44-15,0 0 1 16,0 0-17-16,-8-4-45 0,-4 75-42 16,-6 32 4-16,-6 26 42 15,-7-1-18-15,-3 2 1 16,-1-13-13-16,-2-16-3 15,4-6-15-15,0-8 13 16,6-9-42-16,3-11 0 16,8-14 0-16,3-20 0 15,6-12 0-15,4-13 0 16,1-2 0-16,2-6 0 16,0 0 0-16,0 0 0 15,0 0 0-15,0 0 0 16,0 0 0-16,0 0 0 15,0 0 0-15,0 0 0 16,0 0 0-16,0 0 0 0,0 0 0 16,0 0 0-16,0 0 0 15,0-4 0-15,2-15-5 16,19-4-219-16,-13 11-112 16,-3 2-475-16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4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 5555,'0'0'4975,"1"-3"-4284,-1 3-599,0-1-1,0 1 1,0 0-1,1 0 1,-1 0-1,0-1 1,0 1-1,0 0 1,0 0-1,0-1 1,0 1-1,0 0 1,0 0-1,0 0 1,0-1-1,0 1 1,0 0-1,0 0 1,0-1-1,0 1 1,0 0-1,0 0 1,0 0-1,0-1 1,-1 1-1,1 0 1,0 0-1,0 0 1,0-1-1,0 1 1,0 0-1,0 0 1,-1 0-1,1-1 1,0 1-1,0 0 1,0 0-1,-1 0 1,1 0-1,0 0 1,0 0-1,0 0 1,-1-1-1,1 1 1,0 0-1,0 0 1,-1 0-1,1 0 1,0 0-1,-16 8 1241,-26 28-1749,34-29 946,-105 96 1683,117-102-1999,25-3-160,43 1 123,-67 2-169,-1-1 0,1 1 0,0-1 1,-1 1-1,1 0 0,-1 1 0,0-1 1,1 1-1,-1 0 0,0 0 0,0 0 1,5 5-1,-5-3-7,0 0 1,-1 0-1,0 1 0,0 0 1,0-1-1,0 1 1,-1 0-1,1 0 0,-1 1 1,-1-1-1,1 0 1,0 9-1,2 12 21,1 38-1,-5-60-15,2 58 101,-4 1 1,-2 0 0,-3-1-1,-2 0 1,-4 0 0,-25 77 0,-16 10-26,-19 61-30,65-182-43,1 1 1,2 0-1,1 1 0,1-1 0,1 35 0,2-61-9,0 1-1,1-1 1,-1 0-1,1 1 1,-1-1 0,1 0-1,0 0 1,0 0-1,1 0 1,-1 0 0,0 0-1,1 0 1,0 0 0,0 0-1,0-1 1,0 1-1,0-1 1,1 1 0,-1-1-1,1 0 1,-1 0-1,1 0 1,0 0 0,-1-1-1,1 1 1,0-1 0,0 0-1,1 1 1,-1-1-1,0-1 1,6 2 0,7 0-9,1-1 0,0 0 0,-1-1 0,34-5 1,-49 5 9,19-3-40,-1 0 1,0-2 0,0 0 0,0-1 0,-1-1 0,0-1-1,0-1 1,-1 0 0,18-13 0,-15 8-18,-1-1-1,-1-1 1,-1 0-1,0-1 1,-1-1-1,0 0 1,14-25-1,-23 32 66,-1 0-1,0-1 1,-1 1-1,-1-1 0,0 0 1,0-1-1,-2 1 1,1-1-1,0-13 0,-2 19 28,-1 0 0,0 0 0,0-1-1,-1 1 1,0 0 0,0 0 0,0 0-1,-1 0 1,0 0 0,-1 1-1,1-1 1,-1 1 0,0-1 0,-1 1-1,0 0 1,0 0 0,-7-8-1,-4 1 17,0 0 0,-1 2 0,0 0 0,-1 0 0,0 2 0,-1 0 0,1 1 0,-28-8 0,10 5-49,1 2 0,-1 2 0,-63-5 0,10 10-2312,83 2-1887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4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304 761 11045,'0'0'5141,"-20"7"-4239,11-4-783,1-1-34,-1 1-1,1 0 0,0 1 1,0 0-1,0 0 0,0 0 1,1 1-1,0 0 0,0 1 0,0 0 1,1 0-1,0 0 0,0 1 1,0 0-1,1 0 0,-5 8 1,-16 35 216,1 2 0,3 1 0,-24 92 0,36-106-273,2 1 0,2 1-1,1-1 1,3 1 0,5 80 0,-3-116-27,0-1 0,1 1-1,0-1 1,0 1 0,0-1 0,1 0 0,-1 1 0,1-1 0,0 0-1,0 0 1,1 0 0,-1 0 0,1-1 0,0 1 0,0-1-1,0 1 1,0-1 0,1 0 0,-1 0 0,1-1 0,0 1 0,4 2-1,0-2 11,0 0 0,1 0-1,-1-1 1,0 0-1,1-1 1,-1 1 0,1-2-1,-1 1 1,1-1-1,0-1 1,10-1 0,-7 0 2,0 0 1,0-1 0,0-1 0,0 0 0,-1 0 0,0-1 0,0-1-1,0 0 1,18-13 0,2-5-52,47-49 0,-64 58 21,43-43-134,-3-4 1,-3-1-1,-2-3 0,-4-2 1,-2-2-1,35-80 1,-48 85 4,-4-2 0,-2-2 1,-4 0-1,-2 0 0,-4-2 1,-2 0-1,1-79 0,-11-80 1670,-2 229-1465,0 0 1,-1-1-1,1 1 1,0 0-1,0-1 1,0 1-1,-1 0 1,1-1-1,-1 1 1,1 0-1,-1 0 1,1 0 0,-1-1-1,0 1 1,-1-1-1,2 1-32,-1 1 0,1 0 1,-1-1-1,1 1 0,-1 0 0,1-1 0,-1 1 0,1 0 1,-1 0-1,0 0 0,1 0 0,-1 0 0,1 0 0,-1 0 0,0 0 1,1 0-1,-1 0 0,1 0 0,-1 0 0,0 0 0,1 0 1,-1 0-1,1 1 0,-1-1 0,-2 1 4,0 1 0,0 0 0,1 0 0,-1 0-1,1 0 1,0 0 0,-1 0 0,1 0 0,0 1 0,0-1 0,1 1 0,-3 4 0,-14 29 54,3 0 0,1 2 0,-15 59 1,-17 128 479,45-218-546,-72 528 1142,12-67 938,57-447-2037,1-3 225,0 1 0,0 20 1,1-30-92,2-5-217,2-6-234,7-14 150,1 0 1,0 0 0,1 1-1,1 1 1,0 0 0,1 0 0,0 1-1,1 1 1,1 0 0,0 1 0,31-17-1,-42 27 61,0-1 1,0 1-1,0 0 0,1 0 0,-1 0 0,1 0 1,-1 1-1,0-1 0,1 1 0,-1 1 0,1-1 1,-1 0-1,8 3 0,0 1-57,0 0 0,0 1 0,13 7 0,-22-11 91,8 4-108,0-2-1,0 0 1,1 0-1,0-1 1,-1 0 0,1-1-1,0 0 1,0-1-1,18-2 1,-11 1 40,-8 1-5,0-2 1,0 1-1,0-2 0,0 1 1,0-1-1,19-9 0,58-36-775,-38 19 572,-50 29 290,0 1 1,0-1 0,0 0 0,0 0-1,0 0 1,0 0 0,0 0 0,0 1-1,0-1 1,0 0 0,0 0-1,0 0 1,0 0 0,0 0 0,0 1-1,0-1 1,0 0 0,0 0-1,0 0 1,0 0 0,0 1 0,0-1-1,0 0 1,0 0 0,0 0-1,0 0 1,0 0 0,0 1 0,0-1-1,0 0 1,1 0 0,-1 0 0,0 0-1,0 0 1,0 0 0,0 0-1,0 0 1,0 1 0,1-1 0,-1 0-1,0 0 1,0 0 0,0 0-1,0 0 1,0 0 0,1 0 0,-1 0-1,0 0 1,0 0 0,0 0 0,0 0-1,1 0 1,-1 0 0,0 0-1,0 0 1,0 0 0,0 0 0,0 0-1,1 0 1,-1 0 0,0 0-1,0 0 1,0-1 0,1 1 0,-1 9-13,18 1031 5271,-21-990-4847,3-50-231,0-2 175,0-108 53,24-168 1,7 17-975,-16 120 130,46-203 1,-55 319 362,1 0 0,1 0 0,1 1 0,1 1 0,1-1 0,1 1 0,30-41 0,-41 63 53,1-1 0,-1 1 0,1-1 1,0 1-1,-1 0 0,1 0 0,0 0 1,0 0-1,0 0 0,0 0 1,-1 0-1,1 1 0,1-1 0,-1 1 1,0-1-1,0 1 0,0 0 0,0 0 1,0 0-1,0 0 0,0 0 0,0 0 1,0 0-1,1 1 0,-1-1 1,0 1-1,0 0 0,0 0 0,-1-1 1,1 1-1,0 0 0,0 1 0,0-1 1,-1 0-1,1 0 0,0 1 1,-1-1-1,0 1 0,1-1 0,-1 1 1,0 0-1,1-1 0,-1 1 0,0 0 1,-1 0-1,1 0 0,1 3 1,0 2 7,0 0 1,0 0-1,0 0 0,-1 1 1,-1-1-1,1 1 1,-1-1-1,0 1 1,-1-1-1,1 0 1,-2 1-1,1-1 1,-1 0-1,0 0 1,0 1-1,-1-1 1,0-1-1,0 1 1,-1 0-1,0-1 0,-7 10 1,-9 7 37,0 0 0,-1-2 0,-2 0 0,-24 17 0,14-11-10,19-15-350,-98 88 567,92-80-3978,-26 34-1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4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9748,'0'0'7124,"0"16"-4456,0-5-2088,-1-1 0,0 1 0,0-1 0,-5 17 0,6-26-555,0-1 1,0 0 0,0 1 0,0-1 0,0 0 0,0 1 0,1-1 0,-1 0-1,0 1 1,0-1 0,0 0 0,0 1 0,1-1 0,-1 0 0,0 0-1,0 1 1,1-1 0,-1 0 0,0 0 0,0 0 0,1 1 0,-1-1 0,0 0-1,1 0 1,-1 0 0,0 0 0,0 0 0,1 0 0,-1 1 0,0-1-1,1 0 1,-1 0 0,0 0 0,1 0 0,-1 0 0,0 0 0,1 0 0,-1 0-1,1-1 1,18 1-124,-14 0 181,16 0-53,-10-1-28,-1 1-1,0 1 0,1-1 1,14 5-1,-21-4-6,0 0 1,-1 0-1,1 1 0,0 0 0,-1 0 0,0 0 0,1 0 0,-1 0 1,0 1-1,0-1 0,0 1 0,-1 0 0,1 0 0,-1 0 1,4 5-1,-2 0-1,1 0-1,-2 0 1,1 1 0,-1-1 0,0 1-1,-1-1 1,0 1 0,-1 0 0,1 9 0,0 14 10,-3 38 0,0-45 7,0-17 11,-1 0-1,1 0 1,-1 0 0,-1 0-1,1-1 1,-1 1-1,-1-1 1,1 0 0,-1 0-1,-1 0 1,1 0 0,-1-1-1,0 0 1,0 0 0,-1 0-1,0-1 1,0 1-1,-13 7 1,0 0 73,-1-1-1,-1 0 1,0-2 0,0 0-1,-30 8 1,26-12-150,1 0 0,-1-2 0,0 0 0,0-2-1,-31-1 1,55-1-20,0 0 0,0 0-1,-1 0 1,1 0 0,0 0-1,0 0 1,0-1 0,0 1-1,0 0 1,-1-1 0,1 1-1,0 0 1,0-1 0,0 1-1,0-1 1,0 0 0,0 1-1,0-1 1,0 0 0,1 0-1,-1 0 1,0 1 0,0-1-1,1 0 1,-1 0 0,0 0-1,0-2 1,0-2-638,-1 1 0,2-1 1,-1 1-1,0-1 0,1 1 0,0-8 0,0-17-4271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51 191 10389,'0'0'6603,"-8"-3"-5381,0-1-678,-9-4-297,0 6 4690,21-5-3948,20-2-901,0 1 0,35-7-1,-10 3 48,105-31 103,128-33-81,-255 72 1091,-30 14-1392,1-4-285,-2 10-4477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2T17:13:07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7127 11207 744 0,'0'0'217'16,"0"0"-138"-16,0 0-6 16,0 0 42-16,0 0-41 15,0 0-36-15,-9-4-20 16,16 4-2-16,17 18 45 15,10 4-14-15,9 0-27 16,3 0-12-16,10 0 1 16,2 1-7-16,-5-2 3 15,2 4-3-15,-7-3 0 16,-6-3 0-16,-7-1 0 16,-6-2-1-16,-8-1 0 0,-11-1 8 15,-2-6 1-15,-8-1 4 16,0-1 15-16,0 1 0 15,0 3 8-15,0 3 3 16,-12 1-5-16,-7 7-8 16,-6-2-1-16,-6 0-5 15,-12 6-2-15,-6 4-1 16,-11 7-1-16,-9 5-6 16,2-2-6-16,4-4-1 15,17-9 0-15,13-10-2 16,10-5-2-16,17-9-2 15,3-2-39-15,3 3-89 16,0-1-121-16,5-2-192 16,6 0-47-16</inkml:trace>
  <inkml:trace contextRef="#ctx0" brushRef="#br0" timeOffset="3591.59">25896 10569 981 0,'0'0'313'0,"0"0"-220"15,0 0-79-15,0 0 15 16,0 0 21-16,0 0-21 16,0 0-5-16,5 115 36 0,-3-43-35 15,-2 0-15 1,0-4-5-16,2-6-4 0,-2-8-1 16,0-5-7-16,0-9-14 15,0-9-56-15,0-12-77 16,0-19-133-16,0 0-134 15</inkml:trace>
  <inkml:trace contextRef="#ctx0" brushRef="#br0" timeOffset="3755.7">25666 10968 790 0,'0'0'175'16,"0"0"-175"-16,121-42-1 0,-41 22 1 15,5-4 25-15,-5 0-13 16,-2 0-8-16,-53 16-4 16,-8 4-207-16</inkml:trace>
  <inkml:trace contextRef="#ctx0" brushRef="#br0" timeOffset="4533.28">26790 10587 758 0,'0'0'167'0,"0"0"-162"16,0 0 36-16,2 145 25 0,-2-78 13 15,0-2-14-15,0-8 5 16,0-10-7-16,0-12-16 16,0-14 7-16,0-13-36 15,0-6-11-15,0-2 6 16,0 0 40-16,0-27 12 16,0-26-9-16,0-19-51 15,13-11-3-15,10-13 1 16,1 0 6-16,7 4 5 15,1 14-13-15,-3 16 3 16,-7 19-1-16,-5 16 1 16,-5 13-3-16,-7 10-1 15,1 4-1-15,3 0-11 0,2 10-3 16,0 18 9-16,-4 8 6 16,-7 4 0-16,0 4 1 15,-5 0 0-15,-24-2 4 16,-6 1 0-16,-3-5 1 15,0-6-4-15,4-4-2 16,7-8-1-16,10-9 1 16,6-5 3-16,4-2-3 15,7-4 0-15,0 0-1 16,0 3-1-16,0 9-4 16,0 4 5-16,0 6 1 15,0 5 5-15,7-6-4 0,6 2 0 16,0-2 1-1,5-3-1-15,1 0-1 0,-2-6 0 16,1-1-2-16,2-3-13 16,2-7-63-16,5-1-53 15,11 0-53-15,-24-8-146 16,1-7-62-16</inkml:trace>
  <inkml:trace contextRef="#ctx0" brushRef="#br0" timeOffset="4945.17">27309 10690 584 0,'0'0'410'16,"0"0"-325"-16,0 0-68 0,0 0 13 15,-22 104 56-15,13-78-27 16,7-3-2-16,2-6-13 16,0-7-13-16,0-4-2 15,17-6 2-15,12 0 0 16,9-32-1-16,9-19 1 15,1-18-15-15,0-5-8 16,-13-2-6-16,-8 3 0 16,-16 4 0-16,-11 6 0 15,0 5 5-15,-4 9-5 16,-23 13 3-16,1 17 27 16,-1 8 24-16,4 11-2 15,5 0-14-15,-6 11-17 16,0 31-14-16,-3 14-8 0,2 14 0 15,17 4 0 1,5 1-2-16,3 2 2 0,3-2 3 16,21-8-3-16,10-10 2 15,10-8-3-15,3-11 0 16,1-7-15-16,2-9-66 16,-4-5-32-16,-1-6-109 15,-36-11-172-15,-1 0-302 16</inkml:trace>
  <inkml:trace contextRef="#ctx0" brushRef="#br0" timeOffset="5083.64">27924 10994 1284 0,'0'0'307'0,"0"0"-254"16,0 0-36-16,0 0 45 16,0 0-52-16,0 0-10 15,34 7-92-15,-34-7-187 16,0 0-631-16</inkml:trace>
  <inkml:trace contextRef="#ctx0" brushRef="#br0" timeOffset="45039.49">7430 13828 742 0,'0'0'296'16,"0"0"-170"-16,0 0 16 16,0 0-7-16,0 0-54 15,0 0-22-15,-29-16-9 16,29 16-5-16,0 0-15 16,0 0-7-16,0 0-3 15,0-2 1-15,0 2-1 16,0-2 1-16,0 2-4 0,0 0-8 15,0 0-9 1,2 0 2-16,21 2-2 0,3 16 9 16,8 1-6-16,3 6 5 15,6 7 0-15,-1-3-6 16,6 2 3-16,0 3-2 16,8 1-1-16,0-6 1 15,2-2 1-15,-10-9-2 16,-5-3-2-16,-14-2 0 15,-9-5 3-15,-12-2 1 16,-2-2 2-16,-6-2 0 16,0-2 1-16,0 0 3 15,0 4 7-15,0-4 3 16,0 12 0-16,-21 6-3 0,-14 12 1 16,-23 9-9-1,-11 0-5-15,-7 3-3 0,-2-2 0 16,8 0 0-16,13-6-1 15,14-5 0-15,12-8-1 16,8-8 0-16,11-5 2 16,5-6-3-16,3-2-5 15,4 0-39-15,0 0-85 16,0 0-176-16,6 0-221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4T22:16:09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22799 8153 1454 0,'0'0'256'0,"0"0"-68"15,0 0-39-15,0 0-149 16,0 0 0-16,0 0 0 16,0 0 0-16,9-46 0 15,-9 46 0-15,5 0 0 16,4 0 0-16,8-3 0 16,24 2 0-16,17-1 0 15,17-2 0-15,17 0 0 16,-1 1 0-16,3 0 0 15,-5 1 0-15,-9 0 0 16,-2 0 0-16,-4 2 0 16,-7-3 0-16,-9 3 0 0,-14 0 0 15,-15 0 0-15,-11 0 0 16,-14 0 0-16,-4 0 0 16,0 0 0-16,0 0 0 15,0 0 0-15,0 0 0 16,0 0 0-16,0 0 0 15,-6 0 0-15,-8 0 0 16,1 0 0-16,2 0 0 16,2 0 0-16,-2 3 0 15,-5 5 0-15,3-2 0 16,11-4-123-16,-5-2-703 16</inkml:trace>
  <inkml:trace contextRef="#ctx0" brushRef="#br0" timeOffset="532.31">23580 7832 572 0,'0'0'878'16,"0"0"-646"-16,0 0-100 15,0 0 60-15,0 0-151 16,0 0-41-16,-43 0 0 16,48 0 0-16,33 0 0 15,20 18 0-15,13 6 0 16,7 1 0-16,8 1 0 0,-3 3 0 15,0 2 0-15,-12 1 0 16,-17 0 0-16,-12 0 0 16,-24 2 0-16,-18 0 0 15,0 4 0-15,-42 3 0 16,-30 1 0-16,-10 2 0 16,-3-2 0-16,11-8 0 15,18-6 0-15,23-7 0 16,22-4 0-16,11-17 0 15,11 0 0-15</inkml:trace>
  <inkml:trace contextRef="#ctx0" brushRef="#br0" timeOffset="3102.01">26139 8731 1686 0,'0'0'334'16,"0"0"-307"-16,0 0-27 15,0 0 0-15,0 0 0 16,0 0 0-16,0 0 0 16,419-68 0-16,-363 66 0 15,-14 2 0-15,-13 0 0 16,-23 0 0-16,-6 0 0 16,0 0 0-16,-35 0 0 15,-30 2 0-15,-15 8 0 16,-10 2 0-16,17-7 0 15,22 0 0-15,17-5 0 16,19 0 0-16,13 0 0 0,2 0 0 16,0 0 0-16,0 0 0 15,17 0 0-15,24 0 0 16,24-2 0-16,8-9 0 16,3 2 0-16,-11 2 0 15,-26 4 0-15,-16 3 0 16,-17 0 0-16,-6 0 0 15,0 0 0-15,-20 0 0 16,-22 0 0-16,-18 0 0 16,-5 8 0-16,12-3 0 15,3 1 0-15,24-3 0 16,17-2 0-16,4 2 0 16,5 3 0-16,0 4 0 0,29 4 0 15,-8-9 0 1,0-3-537-16</inkml:trace>
  <inkml:trace contextRef="#ctx0" brushRef="#br0" timeOffset="15060.26">7567 3326 1144 0,'0'0'280'16,"0"0"-212"-16,0 0-28 16,0 0 60-16,0 0 50 15,0 0-16-15,0 0-14 16,-42 65-109-16,42-64-11 15,0-1 0-15,0 0 0 16,0 0 0-16,0 0 0 16,0 0 0-16,0-15 0 15,0-10 0-15,0-6 0 0,0-2 0 16,0 9 0-16,0 4 0 16,-2 6 0-16,-10 6 0 15,-1 6 0-15,-3 2 0 16,-3 0 0-16,-8 24 0 15,-2 19 0-15,-2 7 0 16,8-3 0-16,8-4 0 16,9-8 0-16,6-12 0 15,0-3 0-15,0-8 0 16,6-6 0-16,14-4 0 16,4-2 0-16,10-4 0 15,4-26 0-15,-4-8 0 16,-5-2 0-16,-10 4 0 0,-9 1 0 15,-10 7 0-15,0 6 0 16,0 5 0-16,0 8 0 16,0 6 0-16,-8 3 0 15,-5 0 0-15,-3 19 0 16,-5 22 0-16,0 7 0 16,8-2 0-16,10-10 0 15,3-10 0-15,0-10 0 16,12-9 0-16,5-4 0 15,6-3 0-15,-1 0 0 16,3-26 0-16,-6-11 0 16,2-7 0-16,-15 1 0 15,-6 2 0-15,0 5 0 16,-6 10 0-16,-9 11 0 0,-1 4 0 16,5 11 0-16,-3 0 0 15,-1 12 0-15,-3 30 0 16,-1 20 0-16,2 14 0 15,13-39 0-15,-3-4-579 16</inkml:trace>
  <inkml:trace contextRef="#ctx0" brushRef="#br0" timeOffset="16254.53">7305 5264 1058 0,'0'0'378'0,"0"0"-208"16,0 0 22-16,0 0 57 0,0 0-249 16,0 0 0-16,0 0 0 15,2-44 0-15,-2 44 0 16,-10 18 0-16,-5 19 0 15,-5 13 0-15,-3 0 0 16,15-4 0-16,1-7 0 16,5-9 0-16,2-6 0 15,0-10 0-15,0-5 0 16,13-5 0-16,5-4 0 16,3 0 0-16,0-9 0 15,4-21 0-15,-5-10 0 16,0-6 0-16,-11-4 0 0,-4 4 0 15,-5 5 0-15,0 14 0 16,-9 8 0-16,-16 15 0 16,-4 4 0-16,-2 13 0 15,-10 29 0-15,10 16 0 16,0 6 0-16,14-3 0 16,8-3 0-16,9-17 0 15,0-8 0-15,2-14 0 16,20-8 0-16,0-9 0 15,10-2 0-15,-3 0 0 16,2-27 0-16,-2-8 0 16,-9-12 0-16,-7 4 0 15,-13-4 0-15,0 7 0 0,0 8 0 16,-13 8 0-16,-1 10 0 16,1 9 0-16,-3 5 0 15,1 15 0-15,1 28 0 16,1 18 0-16,13-30 0 15,0-4-349-15</inkml:trace>
  <inkml:trace contextRef="#ctx0" brushRef="#br0" timeOffset="21058.77">5758 10397 1056 0,'0'0'598'16,"0"0"-248"-16,0 0-307 0,0 0-43 15,0 0 0-15,0 0 0 16,0 0 0-16,73-8 0 16,-19-2 0-16,10 0 0 15,5 1 0-15,3 4 0 16,-10-1 0-16,-1 2 0 16,-15 2 0-16,-13-1 0 15,-10 2 0-15,-15 1 0 16,0-2 0-16,-8 2 0 15,-8 0 0-15,-36 0 0 16,-20 0 0-16,-19 0 0 16,-2 0 0-16,5 8 0 0,8-2 0 15,19 3 0-15,13-4 0 16,11 2 0-16,14-5 0 16,7 1 0-16,8-3 0 15,0 2 0-15,8 0 0 16,25 0 0-16,23 0 0 15,11-2 0-15,12 0 0 16,4 0 0-16,-7-2 0 16,-11-9 0-16,-11-1 0 15,-21 5 0-15,-16 3 0 0,-7 0 0 16,-10 4 0 0,-3 0 0-16,-37 0 0 0,-25 0 0 15,-8 0 0-15,-12 6 0 16,7 8 0-16,9 0 0 15,15-4 0-15,19-4 0 16,14-2 0-16,11-4 0 16,7 2 0-16,3-2 0 15,11 2 0-15,34 0 0 16,26-2 0-16,21 0 0 16,-3 0 0-16,-4-10 0 15,-14-2 0-15,-20 3 0 16,-17 4 0-16,-14 1 0 15,-18 2 0-15,-2-1 0 16,-22-2 0-16,-32 5 0 0,-19 0 0 16,-12 0 0-16,-2 0 0 15,4 5 0-15,12 4 0 16,17 1 0-16,21-6 0 16,16-2 0-16,9-2 0 15,8 0 0-15,0 0 0 16,39 0 0-16,28 0 0 15,22 0 0-15,11 0 0 16,-2-4 0-16,-13-8 0 16,-21 3 0-16,-21 2 0 15,-19 3 0-15,-17 4 0 16,-2 0 0-16,-5 0 0 0,0 0 0 16,-27 0 0-16,-11 0 0 15,-5 0 0-15,3 0 0 16,7 0 0-16,4 0 0 15,11 0 0-15,5 0 0 16,6 0 0-16,5 0 0 16,2 0 0-16,0 0 0 15,0 0 0-15,0 0 0 16,0 0 0-16,0 0 0 16,0 0 0-16,0 0 0 15,0 0 0-15,0 0 0 16,0 0 0-16,0 0 0 15,0 0 0-15,0 0 0 16,0 0 0-16,0 0 0 16,0 0 0-16,0 0 0 0,0 0 0 15,0 0 0-15,0 0 0 16,0 0 0-16,0 0 0 16,0 0 0-16,0 0 0 15,0 0 0-15,0 0 0 16,0 0 0-16,0 0 0 15,0 0 0-15,0 0 0 16,0 0 0-16,0 0 0 16,0 0 0-16,0 0 0 15,0 0 0-15,0 0 0 16,0 0 0-16,0 0 0 16,0 0 0-16,0 0 0 0,0 0 0 15,0 0 0-15,0 0 0 16,0 0 0-16,0 0 0 15,0 0 0-15,0 0 0 16,0 0 0-16,0 0 0 16,0 0 0-16,0 0 0 15,0 0 0-15,0 0 0 16,0 0 0-16,0 0 0 16,0 0 0-16,0 0 0 15,0 0 0-15,0 0 0 16,0 0 0-16,0 0 0 15,0 0 0-15,0 0 0 16,0 0 0-16,0 0 0 0,0 0 0 16,0 0 0-1,0 0 0-15,0 0 0 0,0 0 0 16,0 0 0-16,0 0 0 16,0 0 0-16,0 0 0 15,0 0 0-15,0 0 0 16,0 0 0-16,0 0 0 15,0 0 0-15,0 0 0 16,0 0 0-16,0 0 0 16,0 0 0-16,0 0 0 15,0 0 0-15,0 0 0 16,0 0 0-16,0 0 0 16,0 0 0-16,0 0 0 15,0 0 0-15,0 0 0 0,0 0 0 16,0 0 0-16,0 0 0 15,0 0 0-15,0 0 0 16,0 0 0-16,0 0 0 16,0 0 0-16,0 0 0 15,0 0 0-15,0 0 0 16,0 0 0-16,0 0 0 16,0 0 0-16,0 0 0 15,0 0 0-15,0 0 0 16,0 0 0-16,-5 11 0 15,-4 3 0-15,5-5-239 16,2-7-507-16</inkml:trace>
  <inkml:trace contextRef="#ctx0" brushRef="#br0" timeOffset="22115.77">4618 9892 1326 0,'0'0'196'0,"0"0"-56"16,0 0-2-16,0 0 109 15,0 0-247-15,0 0 0 16,0 0 0-16,-87-16 0 0,87 16 0 16,0 0 0-1,4 0 0-15,28 0 0 0,13 0 0 16,11 0 0-16,4 0 0 15,2 0 0-15,-4 0 0 16,-14 0 0-16,-6 0 0 16,-15 0 0-16,-12 0 0 15,-11 0 0-15,0 0 0 16,0 0 0-16,-20 5 0 16,-32 6 0-16,-14 1 0 15,-11 2 0-15,6-2 0 16,7-3 0-16,12-2 0 15,10-3 0-15,18-1 0 16,9-3 0-16,9 0 0 16,6 0 0-16,0 0 0 0,21 3 0 15,30-1 0-15,20-2 0 16,12 0 0-16,2 0 0 16,-8 0 0-16,-8-10 0 15,-15 1 0-15,-19 4 0 16,-16 3 0-16,-13 2 0 15,-6 0 0-15,0 0 0 16,-31 0 0-16,-20 0 0 16,-12 0 0-16,3 0 0 15,5 7 0-15,14-2 0 16,14-1 0-16,14-2 0 16,11-2 0-16,2 0 0 0,0 0 0 15,31 0 0-15,27 0 0 16,23 0 0-16,3-9 0 15,-8 0 0-15,-16 3 0 16,-18 2 0-16,-21 4 0 16,-17 0 0-16,-4 8 0 15,-11 8 0-15,-22 3-89 16</inkml:trace>
  <inkml:trace contextRef="#ctx0" brushRef="#br0" timeOffset="83093.2">4358 14291 1316 0,'0'0'704'16,"0"0"-677"-16,0 0-27 15,0 0 0-15,0 0 0 16,0 0 0-16,0 0 0 16,62 10 0-16,18-10 0 15,1 0 0-15,-4 0 0 16,-3 0 0-16,-7 0 0 15,-11 0 0-15,-19 0 0 0,-10 0 0 16,-18 0 0 0,-9 0 0-16,0 0 0 0,-13 0 0 15,-41 0 0-15,-17 4 0 16,-18 7 0-16,-2 1 0 16,1 3 0-16,8 1 0 15,21-3 0-15,22-3 0 16,22-9 0-16,17 2 0 15,12 1 0-15,48-3 0 16,30-1 0-16,25 0 0 16,15-17 0-16,-8-10 0 15,-13 3 0-15,-24 5 0 16,-31 6 0-16,-25 6 0 16,-21 7 0-16,-8 0 0 15,0 0 0-15,-13 0 0 0,-20 0 0 16,-12 0 0-16,-1 0 0 15,-2 12 0-15,4 6 0 16,1 5 0-16,10 9 0 16,24-19 0-16,1-4-953 15</inkml:trace>
  <inkml:trace contextRef="#ctx0" brushRef="#br0" timeOffset="174144.39">6433 15941 1644 0,'0'0'403'0,"0"0"-403"16,0 0 0-16,0 0 0 16,0 0 0-16,0 0 0 15,0 0 0-15,-9 0 0 16,49 0 0-16,12 0 0 0,10 0 0 15,7 0 0-15,-2 3 0 16,-1-2 0-16,0 2 0 16,-7-1 0-16,-3 2 0 15,-7-1 0-15,-2-1 0 16,-9-2 0-16,-7 0 0 16,-9 0 0-16,-10 0 0 15,-6 0 0-15,-6 0 0 16,0 0 0-16,0 0 0 15,-8 0 0-15,-28-2 0 16,-11-3 0-16,-11-2 0 16,-7 3 0-16,-4 4 0 15,-5 0 0-15,3 0 0 0,7 0 0 16,6 0 0-16,13 0 0 16,11 0 0-16,19 0 0 15,7 0 0-15,2 0 0 16,6 0 0-16,0 0 0 15,0 3 0-15,25-2 0 16,24 2 0-16,20-3 0 16,12 0 0-16,1 0 0 15,-4 0 0-15,-11 0 0 16,-16-4 0-16,-13 1 0 16,-20 2 0-16,-11 1 0 15,-7 0 0-15,0 0 0 16,-23 0 0-16,-31 0 0 0,-19 4 0 15,-14 14 0 1,-4 0 0-16,4 0 0 0,9-4 0 16,16-2 0-16,21-4 0 15,17-6 0-15,19-2 0 16,5 0 0-16,0 0 0 16,0 0 0-16,25 0 0 15,16 4 0-15,5-4 0 16,-24 0 0-16,-1 0-1147 15</inkml:trace>
  <inkml:trace contextRef="#ctx0" brushRef="#br0" timeOffset="-900.92">28890 7670 1478 0,'0'0'288'15,"0"0"-154"-15,0 0 4 16,0 0-129-16,0 0-9 16,0 0 0-16,0 0 0 15,-29 12 0-15,29-11 0 16,0 5 0-16,13 1 0 15,16 5 0-15,2-2 0 0,12-2 0 16,5 1 0-16,8-6 0 16,4 1 0-16,5-4 0 15,4 2 0-15,-11-2 0 16,-11 0 0-16,-16 0 0 16,-16 2 0-16,-9-2 0 15,-6 3 0-15,0-3 0 16,0 0 0-16,0 0 0 15,0 0 0-15,0 0 0 16,0 0 0-16,-10 3 0 16,-7-1 0-16,-8 2 0 0,0-1 0 15,10 2 0-15,12-5 0 16,3 0-371-16</inkml:trace>
  <inkml:trace contextRef="#ctx0" brushRef="#br0" timeOffset="-459.63">29409 7433 1156 0,'0'0'772'16,"0"0"-653"-16,0 0-119 15,0 0 0-15,0 0 0 0,0 0 0 16,-49-20 0-16,98 20 0 16,20 19 0-16,5 2 0 15,1 9 0-15,-4 2 0 16,-8 5 0-16,-16 1 0 16,-12-3 0-16,-16 6 0 15,-19 1 0-15,0 2 0 16,-41 4 0-16,-5 1 0 15,-10-8 0-15,0-4 0 16,12-7 0-16,1-10 0 16,19-7 0-16,14-6 0 15,10-7 0-15,0 0-393 0</inkml:trace>
  <inkml:trace contextRef="#ctx0" brushRef="#br0" timeOffset="35.7">30493 6798 1552 0,'0'0'206'0,"0"0"83"15,0 0-289-15,0 0 0 16,0 0 0-16,0 0 0 16,-50 111 0-16,30-16 0 15,3 1 0-15,3-4 0 16,5-5 0-16,3-3 0 0,-2-3 0 16,2-10 0-16,-7-4 0 15,1-4 0-15,1-12 0 16,-2-7 0-16,4-9 0 15,-4-8 0-15,2-5 0 16,6-10 0-16,-2-4 0 16,7-2 0-16,0-6 0 15,0 0 0-15,0 0-231 16,0 0-661-16</inkml:trace>
  <inkml:trace contextRef="#ctx0" brushRef="#br0" timeOffset="677.13">30472 7772 1526 0,'0'0'202'16,"0"0"-164"-16,0 0 22 15,0 0 150-15,0 0-199 16,0 0-11-16,179-134 0 15,-146 86 0-15,-6 1 0 16,-12 3 0-16,-13 3 0 0,-2 8 0 16,0 5 0-1,-8 6 0-15,-11 10 0 0,2 6 0 16,-3 6 0 0,-1 0 0-16,0 12 0 0,-6 26 0 15,2 7 0-15,10 2 0 16,3-3 0-16,10-4 0 15,2-3 0-15,0-9 0 16,7-6 0-16,13-9 0 16,11-5 0-16,9-8 0 15,5 0 0-15,7-20 0 16,-8-9 0-16,-4 1 0 16,-16 8 0-16,-8 8 0 15,-7 5 0-15,-9 7 0 0,0 0 0 16,0 0 0-16,0 0 0 15,0 21 0-15,4 7 0 16,3 2 0-16,7-6 0 16,1-6 0-16,7-4 0 15,1-4 0-15,2-8 0 16,-4-2 0-16,0 0 0 16,-6 0 0-16,-1 0 0 15,-1-16 0-15,-6-10 0 16,2-4 0-16,-5-9 0 15,5 0 0-15,-7 0 0 16,5 3 0-16,-5 6 0 16,3 4 0-16,-1 10 0 0,0 6 0 15,3 10 0-15,-3 0 0 16,-4 0-457-16,2 0-279 16</inkml:trace>
  <inkml:trace contextRef="#ctx0" brushRef="#br0" timeOffset="1251.51">31174 7726 1002 0,'0'0'332'0,"0"0"-148"16,0 0-26-16,0 0 48 0,0 0-41 15,0 0-165 1,152-69 0-16,-125 30 0 15,-8-4 0-15,-5 6 0 0,-7 2 0 16,-7 3 0-16,0 6 0 16,0 2 0-16,-18 6 0 15,-2 6 0-15,2 7 0 16,3 5 0-16,-4 0 0 16,2 3 0-16,3 21 0 15,-1 8 0-15,1 6 0 16,10 4 0-16,4 3 0 15,0-4 0-15,14-7 0 16,19-9 0-16,7-13 0 16,4-12 0-16,1 0 0 15,5-14 0-15,-2-29 0 0,6-8 0 16,2-13 0-16,-10-7 0 16,-5-1 0-16,-8-6 0 15,-4 0 0-15,-5-5 0 16,-6-5 0-16,-5 1 0 15,-3 6 0-15,-4 11 0 16,-2 20 0-16,1 19 0 16,-5 18 0-16,0 10 0 15,0 3 0-15,0 0 0 16,0 6 0-16,-7 42 0 16,-15 33 0-16,-5 25 0 15,-1 10 0-15,1 4 0 0,4-6 0 16,5-10 0-16,12-11 0 15,-1-12 0 1,7-19 0-16,0-12 0 0,0-16 0 16,0-12 0-16,0-6 0 15,2-8 0-15,3-4 0 16,9-4 0-16,1 0 0 16,-7-9 0-16,4-8-763 15</inkml:trace>
  <inkml:trace contextRef="#ctx0" brushRef="#br0" timeOffset="5383.23">32090 7903 1090 0,'0'0'374'15,"0"0"-262"1,0 0-4-16,0 0 136 0,0 0-125 16,0 0-119-16,0 0 0 15,-87 25 0-15,87-22 0 16,0-3 0-16,0 0 0 15,10 0 0-15,5 0 0 16,5 0 0-16,0-15 0 16,-2 2 0-16,-5 2 0 15,-3 5 0-15,-10 6 0 16,0 0 0-16,0 0 0 16,0 0 0-16,-14 14 0 0,-6 7 0 15,4 1 0 1,10-4 0-16,3-7 0 0,3 0 0 15,0-8 0-15,0 0 0 16,0-3 0-16,7 0 0 16,2 0 0-16,-5 0 0 15,6-12 0-15,-10-8 0 16,0 2 0-16,0 2 0 16,0 6 0-16,0 5 0 15,0 5 0-15,-5 0-509 16</inkml:trace>
  <inkml:trace contextRef="#ctx0" brushRef="#br0" timeOffset="6151.37">30080 8860 594 0,'0'0'802'0,"0"0"-638"15,0 0-36-15,0 0 72 16,0 0-76-16,0 0-89 15,56 14-35-15,0-14 0 16,1 0 0-16,-1-5 0 16,-11-7 0-16,-10 4 0 15,-12 2 0-15,-12 6 0 16,-11 0 0-16,0 0 0 16,-27 0 0-16,-27 0 0 0,-8 0 0 15,-9 0 0 1,6 4 0-16,16 4 0 0,9-3 0 15,13-2 0-15,14 1 0 16,8-4 0-16,5 5 0 16,0 0 0-16,32-1 0 15,21 1 0-15,13-2 0 16,4-3 0-16,-1 0 0 16,-2 0 0-16,-51 0 0 15,-1-6-97-15</inkml:trace>
  <inkml:trace contextRef="#ctx0" brushRef="#br0" timeOffset="6884.4">32070 7490 1074 0,'0'0'224'0,"0"0"-58"15,0 0 8-15,0 0 56 16,0 0-56-16,0 0-169 16,0 0-5-16,-91-12 0 15,78 27 0-15,4-2 0 16,5-6 0-16,4 0 0 16,0-7 0-16,0 0 0 15,0 0 0-15,4 0 0 16,13-7 0-16,4-11 0 0,-8-2 0 15,-4 0 0-15,-7 6 0 16,-2 5 0-16,0 0 0 16,0 6 0-16,-6 0 0 15,-4 3 0-15,4 0 0 16,4 0 0-16,-5 6 0 16,5 15 0-16,2 6 0 15,0-15 0-15,-2 2-459 16</inkml:trace>
  <inkml:trace contextRef="#ctx0" brushRef="#br0" timeOffset="7650.42">31108 8245 1018 0,'0'0'506'0,"0"0"-318"16,0 0-62-16,0 0 83 15,0 0-209-15,0 0 0 16,0 0 0-16,-237 44 0 15,208-11 0-15,7-1 0 16,4 4 0-16,11-2 0 16,7 4 0-16,0 4 0 15,16-1 0-15,17-6 0 16,7-5 0-16,1-4 0 16,-3-1 0-16,-9-1 0 15,-7-2 0-15,-7 0 0 0,-6-2 0 16,-4 1 0-16,-5-2 0 15,0 3 0-15,-14-2 0 16,-15-2 0-16,-2 0 0 16,-7-6 0-16,3-5 0 15,-1-2 0-15,7-3 0 16,7-2 0-16,6 0 0 16,7 0 0-16,9-4 0 15,0-11 0-15,9-6-49 16,7 11-373-16,2 2-180 15</inkml:trace>
  <inkml:trace contextRef="#ctx0" brushRef="#br0" timeOffset="8538.5">31395 8640 1308 0,'0'0'220'0,"0"0"-56"16,0 0 128-16,0 0-229 16,0 0-63-16,0 0 0 15,-25 23 0-15,-8 9 0 16,4 4 0-16,-5-2 0 16,10 2 0-16,2-4 0 15,6-5 0-15,14-4 0 0,2-5 0 16,0-4 0-1,18-4 0-15,18-10 0 0,1 0 0 16,13 0 0-16,-6-18 0 16,-1-6 0-16,-6-4 0 15,-10 4 0-15,-7 2 0 16,-6 0 0-16,-8 5 0 16,-6 3 0-16,0 5 0 15,0 5 0-15,0 1 0 16,0 2 0-16,0 1 0 15,-11 0 0-15,2 0 0 16,-4 12 0-16,6 7 0 16,3 0 0-16,4-1 0 0,0-4 0 15,0-2 0-15,2-5 0 16,15-2 0-16,4-5 0 16,6 0 0-16,2 0 0 15,0-5 0-15,-10-7 0 16,-3-1 0-16,-7 3 0 15,-7 4 0-15,-2 1 0 16,0 5 0-16,0 0 0 16,0 0 0-16,0 0 0 15,0 0 0-15,0 20 0 16,0 1 0-16,0 4 0 16,0-6 0-16,0-3 0 0,14-5 0 15,3-10 0 1,6-1 0-16,6 0 0 0,4-21 0 15,5-16 0-15,5-10 0 16,-6-4 0-16,3-5 0 16,-4-3 0-16,-4-3 0 15,-4-1 0-15,-1 0 0 16,-11 1 0-16,-1 8 0 16,-3 8 0-16,-12 12 0 15,0 15 0-15,0 12 0 16,0 4 0-16,0 3 0 15,0 0 0-15,-10 8 0 16,-5 33 0-16,-8 15 0 16,4 11 0-16,5 3 0 0,5-1 0 15,7-5 0-15,2-10 0 16,0-8 0-16,0-8 0 16,0-9 0-16,11-7 0 15,0-8 0-15,5-6 0 16,-12-8 0-16,3 0-511 15</inkml:trace>
  <inkml:trace contextRef="#ctx0" brushRef="#br0" timeOffset="8872.99">32104 8777 1210 0,'0'0'450'15,"0"0"-302"-15,0 0-44 0,0 0 31 16,0 0-135-16,0 0 0 15,0 0 0-15,142-34 0 16,-97 1 0-16,-3-1 0 16,-8-6 0-16,-5 0 0 15,-13 6 0-15,-5 8 0 16,-11 6 0-16,0 6 0 16,-11 11 0-16,-16 3 0 15,-6 0 0-15,-3 23 0 16,0 13 0-16,0 9 0 0,11 1 0 15,15-5 0 1,10 0 0-16,0-7 0 0,12-6 0 16,34-6 0-16,3-9 0 15,11-6 0-15,3-7 0 16,-5 0 0-16,-41 0 0 16,-6-4-145-16</inkml:trace>
  <inkml:trace contextRef="#ctx0" brushRef="#br0" timeOffset="9699.29">30680 9212 992 0,'0'0'514'0,"0"0"-282"15,0 0-70-15,0 0-15 16,0 0-147-16,0 0 0 16,6 100 0-16,-20-26 0 15,-3 0 0-15,-3 1 0 16,5 0 0-16,-8-5 0 0,7-8 0 15,7-13 0-15,3-8 0 16,6-12 0-16,0-9 0 16,0-20 0-16,0 0-431 15</inkml:trace>
  <inkml:trace contextRef="#ctx0" brushRef="#br0" timeOffset="10306.94">30842 9735 1010 0,'0'0'562'0,"0"0"-460"15,0 0-66 1,0 0 146-16,0 0-27 16,0 0-155-16,121-111 0 0,-103 80 0 15,-3 2 0-15,-11 4 0 16,-4 6 0-16,0 7 0 15,0 3 0-15,-15 7 0 16,-3 2 0-16,1 0 0 16,-6 4 0-16,3 22 0 15,-1 8 0-15,6 8 0 16,9 0 0-16,6-2 0 16,0-2 0-16,0-8 0 15,15-8 0-15,14-8 0 16,6-7 0-16,13-7 0 15,5 0 0-15,5-15 0 0,3-14 0 16,-3-4 0-16,-14 3 0 16,-11 9 0-16,-10 9 0 15,-17 7 0-15,-6 5 0 16,0 0 0-16,0 0 0 16,0 0 0-16,0 10 0 15,0 14 0-15,9 2 0 16,5-2 0-16,-1-3 0 15,5-10 0-15,-1-4 0 16,6-6 0-16,-5-1 0 16,1 0 0-16,2-12 0 15,-1-11 0-15,-7-8 0 16,-4-1 0-16,-2-2 0 0,0 1 0 16,-5 4 0-16,0 0 0 15,-2 9 0-15,0 6 0 16,2 9 0-16,0 3 0 15,-2 2 0-15,0 0 0 16,0 6-477-16,0 6-123 16</inkml:trace>
  <inkml:trace contextRef="#ctx0" brushRef="#br0" timeOffset="10817.14">31652 9709 314 0,'0'0'674'0,"0"0"-444"0,0 0-40 15,0 0 12-15,0 0-72 16,0 0-2-16,209-36-64 16,-200 19-32-16,-5-6-18 15,-4 3-4-15,0 2 30 16,0 6-21-16,-18 2-19 16,-6 3 0-16,0 7 0 15,-6 0 0-15,6 0 0 16,1 5 0-16,6 14 0 15,-1 8 0-15,5 1 0 16,5 2 0-16,8 0 0 16,0 0 0-16,3-8 0 15,27-4 0-15,3-9 0 0,7-9 0 16,9 0 0-16,6-21 0 16,9-19 0-16,6-10 0 15,-3-4 0-15,-7-4 0 16,-10 0 0-16,-15-1 0 15,-6 1 0-15,-9 2 0 16,-9 4 0-16,-6 6 0 16,-5 14 0-16,0 16 0 15,0 8 0-15,0 8 0 16,-11 4 0-16,-14 38 0 16,-8 26 0-16,-4 20 0 15,8 8 0-15,12-1 0 16,11-7 0-16,6-12 0 15,0-13 0-15,15-13 0 0,14-10 0 16,0-14 0-16,-19-26 0 16,-4 0-357-16</inkml:trace>
  <inkml:trace contextRef="#ctx0" brushRef="#br0" timeOffset="16736.59">30736 11668 1296 0,'0'0'164'16,"0"0"-12"-16,0 0-10 15,0 0-14-15,0 0 37 16,0 0-165-16,0 0 0 16,-215 183 0-16,181-116 0 15,11-2 0-15,7-7 0 0,7-12 0 16,9-10 0-16,0-12 0 15,17-9 0-15,14-11 0 16,10-4 0-16,1-4 0 16,3-30 0-16,-3-14 0 15,-6-9 0-15,-9-7 0 16,-17-2 0-16,-10-2 0 16,0-1 0-16,0 3 0 15,-19 4 0-15,-6 9 0 16,3 10 0-16,7 19 0 15,1 13 0-15,9 6 0 16,3 5 0-16,2 0 0 16,0 12 0-16,0 34 0 0,0 19 0 15,0 18 0 1,15-1 0-16,14-5 0 0,6-7 0 16,-6-16 0-16,-1-13 0 15,1-12 0-15,0-11 0 16,7-7 0-16,4-9 0 15,-29-2-257-15,1-4-673 16</inkml:trace>
  <inkml:trace contextRef="#ctx0" brushRef="#br0" timeOffset="20358.58">28649 10786 888 0,'0'0'410'16,"0"0"-270"-16,0 0-16 16,0 0 54-16,0 0 60 0,0 0-169 15,-23 0-69-15,28 0 0 16,26 0 0-16,14 0 0 16,8 0 0-16,-2 0 0 15,1-6 0-15,-8-2 0 16,-13 4 0-16,-8 0 0 15,-17 4 0-15,-4 0 0 16,-2 0 0-16,-4 0 0 16,-29 0 0-16,-11 0 0 15,-10 0 0-15,7 0 0 16,5 4 0-16,13 2 0 16,8-4 0-16,15-2 0 15,6 0 0-15,0 0 0 16,0 0 0-16,4 4 0 0,27 0 0 15,19-4 0-15,8 0 0 16,-34 0 0-16,0 0-293 16</inkml:trace>
  <inkml:trace contextRef="#ctx0" brushRef="#br0" timeOffset="20852.91">29480 10372 1222 0,'0'0'364'16,"0"0"-278"-16,0 0-80 16,0 0 4-16,0 0 142 15,0 0 55-15,-2 127-207 16,-5-61 0-16,-1 5 0 16,-2-6 0-16,4 1 0 15,-3-11 0-15,5-3 0 16,-4-8 0-16,8-9 0 15,-2-35-327-15,2 0-445 16</inkml:trace>
  <inkml:trace contextRef="#ctx0" brushRef="#br0" timeOffset="21021.02">29295 11006 1218 0,'0'0'282'0,"0"0"-280"16,0 0 62-16,0 0 112 15,0 0-14-15,0 0-84 16,266-17-36-16,-208-1-28 16,-8-7-14-16,-5 1-72 0,-40 14-204 15,-3-3-302-15</inkml:trace>
  <inkml:trace contextRef="#ctx0" brushRef="#br0" timeOffset="21261.18">29179 10455 364 0,'0'0'1320'0,"0"0"-957"16,0 0-363-16,0 0 0 15,0 0 0-15,0 0 0 16,56-88 0-16,40 64 0 16,5 0 0-16,1-1 0 15,-11 4 0-15,-4 4 0 0,-64 15-149 16,-15 2-487-16</inkml:trace>
  <inkml:trace contextRef="#ctx0" brushRef="#br0" timeOffset="21790.54">29881 10778 1322 0,'0'0'216'16,"0"0"-98"-16,0 0 50 15,0 0 55-15,0 0-223 16,0 0 0-16,-27 121 0 16,27-111 0-16,0-5 0 15,0-2 0-15,0-2 0 16,0-1 0-16,0 0 0 15,0 0 0-15,0 0 0 16,0 0 0-16,0 0 0 16,0-14 0-16,8-10 0 0,7-5 0 15,3-6 0 1,7-1 0-16,4-2 0 0,4 2 0 16,0 4 0-16,-6 8 0 15,-7 10 0-15,-4 6 0 16,-8 8 0-16,1 0 0 15,1 0 0-15,-2 1 0 16,1 24 0-16,3 5 0 16,-6 4 0-16,3-3 0 15,-1-4 0-15,4-3 0 16,-1-6 0-16,3-2 0 16,1-2 0-16,3-4 0 0,4-5 0 15,-17-5-511-15,4 0-879 16</inkml:trace>
  <inkml:trace contextRef="#ctx0" brushRef="#br0" timeOffset="22521.02">30528 10610 1424 0,'0'0'184'16,"0"0"-110"-16,0 0 66 0,0 0 64 16,0 0-183-1,0 0-21-15,0 0 0 0,-107 82 0 16,84-34 0-16,4-2 0 15,9-8 0-15,8-8 0 16,2-6 0-16,0-8 0 16,25-6 0-16,2-10 0 15,2 0 0-15,2-4 0 16,2-25 0-16,3-12 0 16,-1-9 0-16,2-6 0 15,-4-4 0-15,-8-5 0 16,-6 1 0-16,-9-2 0 15,-8 0 0-15,-2-2 0 16,0-2 0-16,0 1 0 16,0 15 0-16,0 18 0 0,-2 16 0 15,-8 14 0-15,6 6 0 16,4 0 0-16,-7 9 0 16,1 33 0-16,-4 20 0 15,-1 12 0-15,3 10 0 16,0-3 0-16,0 2 0 15,3-2 0-15,3-11 0 16,2-10 0-16,0-10 0 16,0-14 0-16,0-9 0 15,2-8 0-15,5-19-105 16,-3 0-391-16</inkml:trace>
  <inkml:trace contextRef="#ctx0" brushRef="#br0" timeOffset="22779.19">30791 10682 1458 0,'0'0'284'0,"0"0"-170"16,0 0-18-16,0 0-16 15,0 0-65-15,0 0-15 16,16 70 0-16,-16-38 0 15,2-2 0-15,-2-5 0 16,4-6 0-16,-2-5 0 16,3-9 0-16,-3-5-321 15,-2 0-351-15</inkml:trace>
  <inkml:trace contextRef="#ctx0" brushRef="#br0" timeOffset="23060.38">30858 10488 1208 0,'0'0'382'0,"0"0"-280"15,0 0-100-15,0 0 120 16,0 0 66-16,0 0-145 16,71 111-43-16,-48-74 0 15,-2-4 0-15,4-1 0 0,-2 2 0 16,1-9 0-16,1-1 0 15,-3-3 0-15,-4-8 0 16,-1-3 0-16,-7-6 0 16,-6-2 0-16,-2-2 0 15,0 0 0-15,3-2 0 16,3-23 0-16,2-8 0 16,-4-3 0-16,1-4 0 15,-1-6 0-15,6 4 0 16,1 3 0-16,1 10 0 15,-3 11 0-15,-5 7 0 16,4 9 0-16,-8 2-293 16,0 0-215-16</inkml:trace>
  <inkml:trace contextRef="#ctx0" brushRef="#br0" timeOffset="23257.51">31393 10573 866 0,'0'0'286'0,"0"0"-130"15,0 0 30-15,0 0 16 16,0 0 88-16,0 0-229 16,11 155-61-16,-11-136 0 15,0-6 0-15,0-1 0 16,0-6 0-16,0 0 0 16,0-6 0-16,0 0 0 15,0 0-257-15,0 0-205 16</inkml:trace>
  <inkml:trace contextRef="#ctx0" brushRef="#br0" timeOffset="23431.62">31455 10457 1416 0,'0'0'336'16,"0"0"-162"-16,0 0-53 15,0 0-121-15,0 0 0 16,0 0 0-16,33-25 0 15,-8 37 0-15,-11-9-417 16,-3-3-555-16</inkml:trace>
  <inkml:trace contextRef="#ctx0" brushRef="#br0" timeOffset="23934.4">31794 10490 1152 0,'0'0'388'0,"0"0"-260"16,0 0-18-16,0 0 138 16,0 0-227-16,0 0-21 15,-179 150 0-15,160-113 0 16,7 0 0-16,8-7 0 16,4-2 0-16,0-7 0 15,2-7 0-15,16-3 0 0,5-7 0 16,6-4 0-16,0 0 0 15,6-12 0-15,5-18 0 16,-2-10 0-16,-2-11 0 16,-5 0 0-16,-5-4 0 15,-1-1 0-15,-7-4 0 16,-3-4 0-16,-7-4 0 16,-6-4 0-16,-2 5 0 15,0 9 0-15,-6 16 0 16,-6 18 0-16,-1 9 0 15,1 13 0-15,8 2 0 16,-1 0 0-16,1 0 0 16,-5 29 0-16,-2 23 0 15,0 15 0-15,2 7 0 0,4 0 0 16,3-4 0-16,2-6 0 16,0-3 0-16,0-10 0 15,0-8 0-15,0-9 0 16,14-10 0-16,5-10 0 15,6-11 0-15,-11-3-479 16,-1-1-707-16</inkml:trace>
  <inkml:trace contextRef="#ctx0" brushRef="#br0" timeOffset="24269.6">32095 10583 1244 0,'0'0'280'0,"0"0"-90"0,0 0 44 15,0 0-135-15,0 0-99 16,0 0 0-16,4 28 0 16,-4 1 0-16,0-5 0 15,0-4 0-15,0-6 0 16,10-4 0-16,0-4 0 16,9-6 0-16,4 0 0 15,6 0 0-15,6-2 0 16,-4-16 0-16,-2-2 0 15,-5 1 0-15,-11 6 0 16,-4 4 0-16,-2 4 0 16,-7 3 0-16,0 2 0 0,0 0 0 15,0 0 0-15,0 2 0 16,0 18 0-16,0 4 0 16,0-2 0-16,0-2 0 15,14-4-97-15,-6-16-281 16,1 0-286-16</inkml:trace>
  <inkml:trace contextRef="#ctx0" brushRef="#br0" timeOffset="24872.96">32481 10655 762 0,'0'0'602'15,"0"0"-454"-15,0 0-32 0,0 0 30 16,0 0-24-16,0 0-54 15,-27 13-18-15,20 11-17 16,5-2-33-16,0-1 0 16,2-7 0-16,0-2 0 15,0-3 0-15,0-3 0 16,13-4 0-16,1-2 0 16,1 0 0-16,1 0 0 15,-3-14 0-15,-4-1 0 16,-2 4 0-16,-5 3 0 15,0 4 0-15,-2 4 0 16,0 0 0-16,0 0 0 0,0 0 0 16,5 0 0-16,-5 0 0 15,2 18 0-15,2-2 0 16,10 2 0-16,1-3 0 16,8-10 0-16,4-3 0 15,-4-2 0-15,12-2 0 16,-2-26 0-16,9-12 0 15,12-13 0-15,-3-5 0 16,2-6 0-16,-6 2 0 16,-11-4-21-16,-7-4-21 15,-9-5 36-15,-7-2 6 16,-4-4 0-16,-7 7 4 16,-2 6 30-16,0 12-3 0,0 13-31 15,0 18 0-15,0 11 0 16,-4 14 0-16,-14 0 0 15,-11 44 0-15,-8 26 0 16,-15 24 0-16,7 14 0 16,12 7 0-16,13-7 0 15,11-3 0-15,9-13 0 16,0-12 0-16,7-14 0 16,8-60 0-16,-2-6 0 15</inkml:trace>
  <inkml:trace contextRef="#ctx0" brushRef="#br0" timeOffset="26430.47">31096 11869 1378 0,'0'0'276'15,"0"0"-52"-15,0 0-55 0,0 0-169 16,0 0 0-16,0 0 0 15,0-16 0 1,2 18 0-16,1 18 0 0,-1 2 0 16,-2-1 0-16,5 0 0 15,-1-7 0-15,5-3 0 16,-1 1 0-16,4-9 0 16,5-1 0-16,6-2 0 15,8 0 0-15,7-5 0 16,-4-16 0-16,-3 3 0 15,-11 4 0-15,-9 6 0 16,-6 4 0-16,-5 2 0 0,0 2 0 16,0 0 0-1,0 0 0-15,2 0 0 0,2 6 0 16,7 9 0-16,7 2 0 16,5-2 0-16,-2-10 0 15,14-3 0-15,-2-2 0 16,5 0 0-16,1-14 0 15,1-11 0-15,-3-8 0 16,-4-4 0-16,-4-2 0 16,-2 1 0-16,-10 2 0 15,-10 7 0-15,-7 9 0 16,0 11 0-16,0 0 0 16,-13 9 0-16,-10 0 0 15,2 0 0-15,-6 10 0 0,0 17 0 16,4 4 0-16,10 4 0 15,6-1 0-15,7-4 0 16,0-5 0-16,12-6 0 16,17-9 0-16,13-6 0 15,9-4 0-15,12 0 0 16,-3-10 0-16,2-10 0 16,-4 5 0-16,-14 4 0 15,-10 5 0-15,-16 3 0 16,-7 3 0-16,-9 0 0 15,-2 0 0-15,0 0 0 16,0 20 0-16,0 1 0 16,-2 2 0-16,-13-6 0 0,-4-1 0 15,4 0 0-15,-3-2 0 16,1-2 0-16,1-6 0 16,7-2 0-16,7-2-11 15,2-2-31-15,0 0-84 16,0 0-46-16,27-12 114 15,10-8 56-15,10-4 0 16,-2-6-20-16,5-8-72 16,4-6-34-16,0-6 44 15,0-5-88-15,-8 1 68 16,-3-2 104-16,-3-4 54 16,-11-6 68-16,-5-4-10 15,-6-5 56-15,-5 3-46 16,-6 1 38-16,-5 13 46 0,-2 15-133 15,0 14-73-15,0 14 0 16,0 9 0-16,0 6 0 16,-6 0 0-16,-15 33 0 15,-8 33 0-15,-8 21 0 16,1 14 0-16,3 1 0 16,8-5 0-16,7-11 0 15,11-7 0-15,7-15 0 16,0-13 0-16,0-17 0 15,19-17 0-15,-11-17 0 16,1-13-239-16</inkml:trace>
  <inkml:trace contextRef="#ctx0" brushRef="#br0" timeOffset="26690.62">32285 11628 1514 0,'0'0'282'16,"0"0"-280"-16,0 0 30 15,0 0-26-15,0 0 158 16,0 0-117-16,0 0-47 16,189-15 0-16,-140 15 0 15,-7 1 0-15,-4 11 0 16,-2 4 0-16,-10 2 0 0,-1 2 0 16,-12 0 0-1,-5 1 0-15,-4-3 0 0,-4-3 0 16,0-2 0-16,0-5 0 15,0-7 0-15,0 2 0 16,0-3 0-16,0 0 0 16,0 0-357-16</inkml:trace>
  <inkml:trace contextRef="#ctx0" brushRef="#br0" timeOffset="27328.04">32815 11576 660 0,'0'0'334'0,"0"0"-318"16,0 0 14-16,0 0 120 0,0 0-48 15,0 0-54-15,160 6 52 16,-160 16 0-16,0 0 24 16,-9 6 18-16,-11 0-4 15,3 0-35-15,1 1-103 16,9-5 0-16,7 0 0 15,0-9 0-15,0 0 0 16,7-7 0-16,-1-4 0 16,2-2 0-16,-4-2 0 15,7 0 0-15,5-24 0 16,3-7 0-16,2 2 0 16,-5 0 0-16,-5 4 0 0,1 5 0 15,0 6 0-15,-1 3 0 16,-2 7 0-16,-4 2 0 15,4 2 0-15,-1 0 0 16,-1 0 0-16,4 6 0 16,-4 14 0-16,2 6 0 15,-3 2 0-15,4-6 0 16,-4 1 0-16,3-10 0 16,-3-2 0-16,0-5 0 15,-4-5 0-15,0-1 0 16,6 0 0-16,17-4 0 15,6-22 0-15,9-3 0 16,-2 0 0-16,-4 3 0 16,-8 6 0-16,-3 6 0 0,-12 11 0 15,-6 0 0-15,-3 3 0 16,2 0 0-16,3 0 0 16,1 16 0-16,0 10 0 15,-4 6 0-15,-4 1 0 16,2 1 0-16,-2-7 0 15,4-5 0-15,1-5 0 16,1-8 0-16,2-9 0 16,0 0 0-16,-6 0 0 15,1-11-487-15</inkml:trace>
  <inkml:trace contextRef="#ctx0" brushRef="#br0" timeOffset="27854.83">33689 11460 1102 0,'0'0'226'0,"0"0"-222"16,0 0 14-16,0 0 234 16,0 0-22-16,0 0-142 15,-29 5 8-15,0 12-65 16,-4 3-31-16,-8 1 0 15,5 4 0-15,7-4 0 16,8-1 0-16,7-8 0 16,7 0 0-16,7-1 0 15,0 1 0-15,0 2 0 16,25-2 0-16,10-1 0 16,3 0 0-16,-2-1 0 0,-5-4 0 15,-11 2 0-15,-7 2 0 16,-8 1 0-16,-5 3 0 15,0-1 0-15,-18 6 0 16,-24-1 0-16,-16-2 0 16,-4-4 0-16,-8-10 0 15,39-2-293-15,2 0-671 16</inkml:trace>
  <inkml:trace contextRef="#ctx0" brushRef="#br0" timeOffset="28018.94">32890 11197 2047 0,'0'0'0'0,"0"0"0"16,0 0 0-16,0 0 0 15,0 0 0-15,0 0 0 16,-15 4-351-16</inkml:trace>
  <inkml:trace contextRef="#ctx0" brushRef="#br0" timeOffset="64921.2">12612 11325 1962 0,'7'-6'85'0,"15"1"-85"16,14-5 0-16,17-5 0 15,5-1 0-15,2 0 0 16,-2 2 0-16,5 2 0 16,-3 2 0-16,-4 3 0 15,-3 2 0-15,-2 1 0 16,-10 2 0-16,-8 2 0 16,-4 0 0-16,-2 0 0 15,-12 0 0-15,-3 0 0 16,-10 0 0-16,-2 0 0 15,-12 16 0-15,-9-9-51 0,-14 5-811 16</inkml:trace>
  <inkml:trace contextRef="#ctx0" brushRef="#br0" timeOffset="65214.39">12518 11572 2047 0,'0'0'0'0,"0"0"0"15,0 0 0-15,0 0 0 16,0 0 0-16,0 0 0 0,355-29 0 16,-293 15 0-16,1 2 0 15,-12 3 0-15,1-2 0 16,-8 6 0-16,-11-2 0 15,-12 7 0-15,-21 0 0 16,0 0-595-16</inkml:trace>
  <inkml:trace contextRef="#ctx0" brushRef="#br0" timeOffset="65442.55">12672 11797 1374 0,'0'0'0'15,"0"0"-60"-15,0 0-596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2T17:15:09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11315 9156 531 0,'0'0'127'0,"0"0"-56"15,0 0 11-15,0 0-24 16,0 0-4-16,0 0 51 16,-88-30-12-16,76 28-11 15,6 0 10-15,-1-1-12 16,3 3-3-16,2 0 3 16,-1 0-17-16,-1 0-23 0,1 0 0 15,-1 0-2 1,2 0-3-16,0 0-3 0,0 0 3 15,2 0-7 1,0 0-9-16,0 0-2 0,0 0-4 16,0 0-6-16,0 0-3 15,2 0 0-15,18 0-1 16,16 0 19-16,16-3-4 16,16-6 3-16,5 2 2 15,0-3-11-15,-1 3-3 16,-5 3-8-16,-5 3 4 15,-4 1-4-15,0 0 5 16,-2 0-5-16,7 0 2 16,3 0 0-16,3 0 0 15,2 0 2-15,-1-4-1 16,-3-1-4-16,-1-1 0 16,-3 0 0-16,-3 5 0 0,-2 1 0 15,0 0 0-15,-3 0 0 16,5 0 0-16,0 0 0 15,1 0 0-15,3 0 0 16,1 0 0-16,2 0 0 16,-2 0 0-16,-3 0 0 15,-2 0 0-15,1 0 0 16,-1 0 0-16,4 0 0 16,-1 0 0-16,1 0 0 15,5 0 0-15,2 0 0 0,10 0 0 16,1 0 0-1,10 0 0-15,-1-3 0 16,0-3 0-16,-4 1 0 0,-3 1 0 16,-3 1 0-16,-1 1 0 15,0 1 0-15,1 1 0 16,1-3 0-16,0 3 0 16,-1 0 0-16,1 0 0 15,3 0 0-15,0-1 0 16,-6 1 0-16,4 0 0 15,-8-3 0-15,4 2 0 16,1-4 0-16,-2 2 0 16,0-1 0-16,0 2 0 15,-2-1 0-15,1 3 0 16,2-1 0-16,5-2 0 0,-1 1 0 16,-1 0 0-16,-2 2 0 15,-2-2 0-15,-2-2 0 16,-2 3 0-16,-1-2 0 15,3 2 0-15,0-2 0 16,4-1 0-16,4 2 0 16,3-2 0-16,2-2 0 15,-2 0 0-15,0 0 0 16,1-2 0-16,-2 0 0 16,1 2 0-16,2 0 0 15,-2 3 0-15,0 2 0 16,-2 0 0-16,-3 1 0 15,-2-5 0-15,-2 5 0 0,-2-4 0 16,-3 2 0-16,-1 1 0 16,1-4 0-16,3 1 0 15,4 2 0-15,7-2 0 16,0 0 0-16,3-2 0 16,0 0 0-16,1-1 0 15,3-4 0-15,5-1 0 16,1-1 0-16,-2 1 0 15,-3 3 0-15,-5 1 0 16,-5 0 0-16,-6 4 0 16,0 2 0-16,-4 0 0 15,1 0 0-15,-5-1 0 0,3 0 0 16,-3-3 0 0,2 2 0-16,2 0 0 0,-2 0 0 15,-2 0 0-15,-4-1 0 16,-2 2 0-16,-7 1 0 15,-3 0 0-15,1-2 0 16,-3 0 0-16,5-1 0 16,1-1 0-16,1 0 0 15,0-2 0-15,-5 1 0 16,-4 0 0-16,-1 2 0 16,-4 0 0-16,-1 2 0 15,-1 0 0-15,-2 3 0 0,3-1 0 16,2-1 0-16,-7 2 0 15,0 0 0 1,-6 0 0-16,-8 0 0 0,1 0 0 16,0 0 0-16,0 0 0 15,2 0 0-15,-3 0 0 16,-3 0 0-16,-5 0 0 16,-3 0 0-16,-1 0 0 15,1 0 0-15,-1 0 0 16,-1 0 0-16,0 0 0 15,5 0 0-15,2 0 0 16,-2 0 0-16,2 0 0 16,0 0 0-16,4 0 0 15,1 0 0-15,2 0 0 16,0 0 0-16,-5 0 0 0,0 2 0 16,-6-2 0-16,-5 0 0 15,-3 1 0-15,-5-1 0 16,2 0 0-16,-1 0 0 15,2 0 0-15,3 3 0 16,-1-1 0-16,-2-2 0 16,-4 1 0-16,0-1 0 15,0 0 0-15,-2 0 0 16,0 0 0-16,0 0 0 16,0 0 0-16,0 0 0 15,0 0 0-15,3 0 0 16,-3 0 0-16,0 0 0 0,2 0 0 15,-2 0 0-15,0 0 0 16,0 0 0-16,0 0 0 16,0 0 0-16,0 0 0 15,0 0 0-15,0 0 0 16,0 0 0-16,0 0 0 16,0 0 0-16,0 0 0 15,0 0 0-15,0 0 0 16,0 2 0-16,0-2 0 15,0 0 0-15,0 0 0 16,0 0 0-16,0 0 0 16,0 0 0-16,0 0 0 15,0 0 0-15,0 0 0 0,0 0 0 16,0 0 0 0,0 0 0-16,0 0 0 0,0 0 0 15,0 0 0-15,0 0 0 16,0 0 0-16,0 0 0 15,0 0 0-15,0 0 0 16,0 0 0-16,0 0 0 16,0 0 0-16,0 0 0 15,0 0 0-15,0 0 0 16,0 0 0-16,0 0 0 16,0 0 0-16,0 0 0 15,0 0 0-15,0 0 0 16,0 0 0-16,0 0 0 15,0 0 0-15,0 0 0 0,-5 12 0 16,-5 17-174-16,2-13-237 16,-3 5-189-16</inkml:trace>
  <inkml:trace contextRef="#ctx0" brushRef="#br0" timeOffset="1529.58">26117 8658 435 0,'0'0'110'0,"0"0"5"16,0 0-10-16,0 0 10 16,129 2-15-16,-100-2-12 15,0 0-11-15,-2 0-7 0,-5-2-22 16,-7 1 3-1,-3-3 4-15,-5 1-6 0,-3 3-1 16,-4-1 2-16,0 1-9 16,0 0-1-16,0 0-1 15,0 0-7-15,0 0-8 16,-20 0-1-16,-9 0-7 16,-5 0-3-16,3 0-13 15,10 0 0-15,11 4 6 16,8-3-6-16,2-1-1 15,0 0-1-15,14 0-4 16,30 0 6-16,27 0 16 16,20-8-7-16,3-10-4 0,-12 3-4 15,-21 1 1-15,-22 3 0 16,-16 7-1-16,-16 0 0 16,-7 4 1-16,0 0 4 15,-11 0 6-15,-37 0 8 16,-14 0-13-16,-15 0-6 15,-2 7 4-15,4 6 1 16,13 0-4-16,14-6 8 16,17 1-3-16,14-4 2 15,9 1-3-15,8-5-2 16,0 0-4-16,0 1 0 16,23 2 0-16,15 0 0 15,9-1 9-15,7-2-1 16,-4 0-3-16,-11 0-3 0,-15 0-1 15,-13 0-1-15,-9 0 2 16,-2 0-2-16,0 0 5 16,-11 0-2-16,-31 0-1 15,-16 8-1-15,-13 1 0 16,13-4-1-16,18 3 3 16,22-8-2-16,15 2-1 15,3-2 0-15,0 0-3 16,0 0-5-16,29 0-1 15,21 0 9-15,19 0 5 16,4 0-1-16,-6 0-2 16,-18-6-1-16,-18 5 0 15,-18 1-1-15,-13 0 1 16,0 0 1-16,-2 0 1 16,-40 0-2-16,-16 0 1 0,-13 4-1 15,13 3-1-15,20-2 0 16,24-4 1-16,14-1 3 15,0 0-4-15,0 0-2 16,25 0-8-16,15 0 10 16,18 0 5-16,2 0 0 15,-10 0-2-15,-24 0-2 16,-17 0-1-16,-9 0 2 16,-20 0 5-16,-34 0 10 15,-13 0-12-15,7 6-3 0,22-1 4 16,25-4-4-16,13-1 2 15,0 0-4-15,27 0-10 16,20 0-1-16,6 0 7 16,-9 0-6-16,-21 0-25 15,-23 0-97-15,-7 4-145 16,-22 7-232-16</inkml:trace>
  <inkml:trace contextRef="#ctx0" brushRef="#br0" timeOffset="11798.84">3589 7443 722 0,'0'0'210'15,"0"0"-116"-15,0 0-42 16,0 0 32-16,0 0-12 16,0 0-20-16,0 0-11 15,-9 4-5-15,25-4-1 16,11 2 8-16,10 1-1 15,12-2-17-15,7-1-10 16,10 0 1-16,4 0 0 16,-1 0-2-16,0-4-5 15,-5-2 0-15,1 2-2 16,-7 0-5-16,-4 4 0 0,-5 0 0 16,-7 0-2-16,-6 0 0 15,-7 0 0-15,-7 0 0 16,-11 0 0-16,-7 0-1 15,-4 1 1-15,0-1 1 16,0 3 1-16,0-1 3 16,0-2-5-16,-2 0-3 15,-21 0-22-15,-5 0-25 16,-12 0-52-16,-11 0-30 16,26 0-71-16,-6 0-164 15</inkml:trace>
  <inkml:trace contextRef="#ctx0" brushRef="#br0" timeOffset="12147.33">3342 7606 734 0,'0'0'90'15,"0"0"-89"-15,0 0 72 16,0 0 52-16,158 5-37 15,-78-5 3-15,9-4-11 16,2-6-11-16,3 1-19 16,-1-1-10-16,1-1 3 15,0 1-16-15,-1 0-10 0,-4 2-9 16,-8 1-6 0,-14 0-1-16,-16 4-1 0,-11 0 1 15,-13 0-1-15,-12 3 1 16,-5-3-1-16,-10 3 0 15,0-2-1-15,0-2-5 16,-8 0-54-16,-25 3-60 16,-14 1-25-16,-11 0-47 15,27 0-35-15,0 0-264 16</inkml:trace>
  <inkml:trace contextRef="#ctx0" brushRef="#br0" timeOffset="12505.95">3513 7582 604 0,'0'0'293'16,"0"0"-164"-16,0 0-89 15,0 0 1-15,0 0-11 16,0 0 69-16,143 4-10 15,-49-4-26-15,6 0-8 16,2 0-13-16,1-7-10 16,1 0-14-16,-4-2 0 0,-6 6-13 15,-9-1-1 1,-14 0-4-16,-9 2 0 0,-8-2 0 16,-9 0 0-16,-5 1 0 15,-9-1-1-15,-9 1 0 16,-9 0-6-16,-8 2-26 15,-5 1-22-15,0-3-6 16,-11 2-48-16,-20 1-101 16,8 0-76-16,-2 0-30 15</inkml:trace>
  <inkml:trace contextRef="#ctx0" brushRef="#br0" timeOffset="12864.78">3542 7646 707 0,'0'0'142'16,"0"0"-78"-16,0 0-17 15,0 0 23-15,0 0-26 16,0 0-11-16,47 8 104 15,29-8-32-15,15 0-33 16,5 0-12-16,4 0-27 16,-1 0-8-16,-2 0-13 15,-3-5-4-15,-5-2 4 16,-9 1 1-16,-11 0-7 16,-13 2-6-16,-13 0 0 0,-14 1 0 15,-10 2-1-15,-7-1 0 16,-8-1-24-16,-4 3-35 15,0-2-41-15,0 1-65 16,-2 1-106-16,-12-3-92 16</inkml:trace>
  <inkml:trace contextRef="#ctx0" brushRef="#br0" timeOffset="17855.79">1178 8357 1008 0,'0'0'147'16,"0"0"-119"-16,0 0 58 0,0 0 30 16,125-3-33-1,-82-1-17-15,-1 1-12 0,-5-1-15 16,-6 1 0-16,-4 3-8 16,-6 0-13-16,-8 0-12 15,-7 0-6-15,-3 0 0 16,-3 0-6-16,0 0-41 15,0 2-84-15,0-1-78 16,0-1-292-16</inkml:trace>
  <inkml:trace contextRef="#ctx0" brushRef="#br0" timeOffset="18403.08">1795 8193 862 0,'0'0'286'16,"0"0"-251"-16,0 0-6 16,0 0 97-16,0 0-14 15,0 0-36-15,16 113-38 16,-3-81-5-16,-1-4-8 15,3-4-11-15,1-7-5 16,-3-6-2-16,-2-7 0 16,-2-4 5-16,-4 0-4 15,-1 0 10-15,0-12 21 16,3-15-2-16,0-10-18 16,-5-9 2-16,-2-7 2 15,0-8-10-15,0-1-6 0,0-1-4 16,0 10-1-16,0 13-2 15,0 16 0-15,0 12 0 16,0 8-16-16,0 4-40 16,0 0-61-16,3 4-120 15,3 21 47-15,-4-11-200 16,0-3-244-16</inkml:trace>
  <inkml:trace contextRef="#ctx0" brushRef="#br0" timeOffset="18793.99">2125 8292 389 0,'0'0'556'15,"0"0"-446"-15,0 0-44 16,0 0 61-16,0 0-44 15,107-116-33-15,-96 83-8 16,-9 3-3-16,-2 5 3 16,0 11-6-16,0 3-6 15,0 7-11-15,-13 4-1 16,-5 0-4-16,-4 0 4 16,-5 20-5-16,-2 10-1 0,2 6 8 15,3 4 1-15,8-1-10 16,8-3 1-16,8-7-3 15,0-5 1-15,4-4 0 16,23-6-3-16,6-5 5 16,9-5 1-16,3-4-4 15,6 0-9-15,0 0-27 16,3-14-87-16,-41 6-131 16,-1-1-401-16</inkml:trace>
  <inkml:trace contextRef="#ctx0" brushRef="#br0" timeOffset="19888.88">3110 7981 709 0,'0'0'103'0,"0"0"24"15,0 0 19-15,0 0-5 16,0 0-33-16,0 0-36 16,0 1-13-16,0 60 43 15,-7 20 15-15,-7 8-60 16,-1 5-33-16,4 0 3 16,0-1-7-16,4-13-12 15,7-11-6-15,0-19-2 16,3-18-2-16,15-14-12 15,1-12-21-15,4-6-28 0,1-18-37 16,0-28 13-16,-6-15-14 16,-11 3 9-16,-7 2 37 15,-7 8 26-15,-22 14 27 16,-4 6-1-16,0 10 6 16,2 5 12-16,2 7 1 15,6 5 18-15,10-1 25 16,7-1-15-16,6 0-11 15,0-4-31-15,15-2 7 16,18-5-8-16,8-3 3 16,1 6-2-16,-5 0 0 15,-5 8 0-15,-1 3 4 16,-2 0 4-16,-2 0 0 16,0 0 4-16,-3 0 2 15,-4 10-1-15,-4 5-3 0,-3 3 0 16,-7 3-5-16,-3 1 2 15,-3-2-7-15,0-4-1 16,0-4-1-16,0-8-58 16,0-4-59-16,-3 0-65 15,1-10-280-15</inkml:trace>
  <inkml:trace contextRef="#ctx0" brushRef="#br0" timeOffset="20017.27">3357 8193 446 0,'0'0'6'0,"0"0"-6"15,0 0-159-15</inkml:trace>
  <inkml:trace contextRef="#ctx0" brushRef="#br0" timeOffset="20413.12">3478 8347 524 0,'8'21'219'16,"-6"-13"-81"-16,1-1 40 15,-1 0-4-15,-2-5-43 16,3 0-32-16,-1 0-22 16,0-2-39-16,-2 0-17 0,0 0 3 15,2 0-1-15,-2 0-2 16,0 0-9-16,7-4-4 15,-1-10-4-15,6-4-4 16,1 0 1-16,0 0-1 16,1 4 0-16,-1 1 0 15,-1 5 0-15,-4 4 0 16,1 1 0-16,-3 3-3 16,2 0 1-16,0 0 1 15,1 0 2-15,1 0 1 16,-2 3-2-16,-1 15 3 15,-1 3-1-15,-2 1 3 0,-1 0-2 16,2-4-3 0,-1-4 0-16,1-4-21 0,1-4-43 15,8-6-61-15,5 0-70 16,-10 0-136-16,5-12-181 16</inkml:trace>
  <inkml:trace contextRef="#ctx0" brushRef="#br0" timeOffset="20869.8">3932 8253 423 0,'0'0'336'0,"0"0"-259"15,0 0 14-15,0 0 84 16,0 0-43-16,0 0-48 16,-43-29-35-16,24 47-4 15,-1 8-11-15,5 3-16 0,1 6-8 16,11-4-8-16,3-2-2 15,0-8-4-15,5-6-5 16,17-11-3-16,-1-4 7 16,2 0-7-16,4-25 4 15,-2-8-18-15,-2-8 7 16,-2-3 14-16,-5-3 4 16,-5-4 2-16,-1-4-1 15,-4 0 1-15,-4 0 3 16,-2 5 3-16,0 9 0 0,0 13 24 15,0 9 20 1,0 13-4-16,0 2 3 0,0 4-4 16,0 0-24-1,0 0-5-15,0 19-4 0,0 20 2 16,0 16 27-16,-8 5-23 16,-2 7-3-16,3-6-3 15,3-1-2-15,0-6-8 16,4-9-3-16,0-9-6 15,0-10-41-15,0-6-45 16,2-10-57-16,13-10-62 16,-11 0-230-16</inkml:trace>
  <inkml:trace contextRef="#ctx0" brushRef="#br0" timeOffset="21063.8">4144 8307 677 0,'0'0'312'0,"0"0"-233"16,0 0-56-16,0 0 60 16,0 0 18-16,0 0-24 15,0 0-39-15,13 40-18 16,-13-31-20-16,2-3-5 16,-2-6-93-16,2 0-78 15,-2 0-161-15</inkml:trace>
  <inkml:trace contextRef="#ctx0" brushRef="#br0" timeOffset="21195.82">4255 8161 346 0,'0'0'36'15,"0"0"-36"-15,0 0-112 16</inkml:trace>
  <inkml:trace contextRef="#ctx0" brushRef="#br0" timeOffset="21913.19">4255 8161 285 0,'67'131'168'0,"-67"-131"-38"16,0 0-32-16,0 0-15 16,0 0 3-16,0 0 10 15,4 84-4-15,-6-82-18 0,2 0 3 16,-2 0-25-16,2-2-3 15,0 0 0-15,0 0-3 16,0 0-2-16,0 0-27 16,0-13-17-16,0-2-3 15,4-3 2-15,12 1 1 16,-1 4 2-16,1 0-2 16,-1 3-11-16,-1 2 9 15,1 1 2-15,-1 2-2 16,-1 2 2-16,-3 3-2 15,-6 0 0-15,0 0-3 16,1 0 0-16,-3 14 5 0,2 5 0 16,1 4 5-16,2-1-4 15,2-6-1-15,-1-2 1 16,4-6-1-16,1-4-5 16,2-4-11-16,5 0-35 15,3 0-42-15,0-20-8 16,-2 0-15-16,-3-4 0 15,0 0 57-15,-4 0 56 16,-8 3 3-16,-4 5 8 16,-2 7 35-16,0 5 35 15,0 4-1-15,-8 0 31 16,-9 0-12-16,4 4-50 0,-3 17-1 16,8 8-14-16,3 5-2 15,5 3-17-15,0 6 10 16,7 3 0-16,15 2-7 15,3 4-5-15,0-4 3 16,-4-4 2-16,2-1 11 16,-5-7 3-16,-3-4 0 15,-8-4-7-15,-5-3 1 16,-2 2 6-16,0-4-4 16,-6 2-3-16,-14-6-9 15,-2-2-2-15,-3-3-4 16,2-6 1-16,-4-4-4 15,2-4 2-15,-4 0-6 0,2 0-5 16,0-12-14-16,6-16-26 16,11-12-38-16,7-8-41 15,3-8-26-15,0-4-26 16,7 37-83-16,4 2-118 16</inkml:trace>
  <inkml:trace contextRef="#ctx0" brushRef="#br0" timeOffset="22275.27">4999 8132 724 0,'0'0'137'0,"0"0"-47"15,0 0 83-15,0 0-22 0,-125 47-38 16,117-35-46-16,3-2-31 15,5 0-23-15,0 3 9 16,0-4-10-16,2 0-8 16,17 0 5-16,0 2-1 15,6 1 3-15,0 2 2 16,-6 1-2-16,-1 4 3 16,-5-1 6-16,-5 2 5 15,-8 2-3-15,0 0-4 16,0 2-7-16,-23-1-4 15,-8 2-1-15,-5-7-6 16,-1-2-13-16,-2-6-21 0,6-8-44 16,6-2-39-16,12 0-33 15,15 0-125-15,0 0-158 16</inkml:trace>
  <inkml:trace contextRef="#ctx0" brushRef="#br0" timeOffset="22499.52">5119 8451 1030 0,'0'0'374'15,"0"0"-246"-15,0 0-4 16,0 0-19-16,0 0-95 15,0 0-10-15,32-13-53 16,-32 13-66-16,0 0-191 16,0 0-562-16</inkml:trace>
  <inkml:trace contextRef="#ctx0" brushRef="#br0" timeOffset="92060.56">9424 17773 518 0,'0'0'245'16,"0"0"-125"-16,0 0-45 15,0 0-13-15,0 0 11 16,0 0 8-16,0 0-13 15,0 0-11-15,63-47 16 16,-30 31-26-16,5-8-7 16,-2-2-10-16,0-5-8 15,-7 0-10-15,-6-1-4 0,-9 2 1 16,-9 7-5 0,-5-1 5-16,0 7 0 15,-23 0-2-15,-8 7 2 0,0 7-6 16,-3 3 0-16,3 0-2 15,0 3 2-15,2 24 3 16,2 5-6-16,8 12 2 16,3 1 1-16,9 4-3 15,5-5 0-15,2-7 0 16,0-12 0-16,15-5-5 16,12-12-2-16,4-4 3 15,10-4-1-15,3-7-2 16,8-26-4-16,2-15 4 0,0-2-39 15,-4 0 0-15,-13 1 3 16,-10 10 36-16,-10 16 7 16,-9 5 5-1,-8 10 0-15,0 8 12 0,0 0 17 16,0 0 13-16,0 0-30 16,-2 4-7-16,-12 23 4 15,-6 4-6-15,9 6-6 16,2 7 7-16,5 4-1 15,4 6-1-15,0 8 2 16,0 0-4-16,0-3 0 16,4 3 0-16,5-2-3 0,-1-9-2 15,-5-1 3 1,-1-1-3-16,-2-9 5 0,0-4 4 16,0-4 1-16,-9-2 10 15,-15-1-4-15,-7-3 4 16,-8 0-6-16,-3-4-3 15,3-4-4-15,-4-3-3 16,7-8-4-16,5-5 2 16,4-2-1-16,10 0-1 15,5-14-30-15,3-14-33 16,9-20-23-16,0-11-12 16,5-10-51-16,11 36-124 15,1 8-127-15</inkml:trace>
  <inkml:trace contextRef="#ctx0" brushRef="#br0" timeOffset="92284.23">10204 17495 555 0,'0'0'443'0,"0"0"-364"16,0 0-77-16,0 0-2 15,0 0-2-15,0 0-49 16,-9 77-143-16,9-65-185 16</inkml:trace>
  <inkml:trace contextRef="#ctx0" brushRef="#br0" timeOffset="92439.11">10228 17758 178 0,'0'0'723'15,"0"0"-572"-15,0 0-85 16,0 0-15-16,0 0-29 16,0 0-22-16,-13 26-39 15,13-26-163-15,0 0-384 16</inkml:trace>
  <inkml:trace contextRef="#ctx0" brushRef="#br0" timeOffset="93311.11">11193 17333 836 0,'0'0'170'0,"0"0"-63"16,0 0-15-16,0 0 2 16,0 0-16-16,0 0-14 15,-46 32-18-15,46-5-30 16,0 0-12-16,0 8 6 15,8-3-3-15,13 4 3 16,-1 0 4-16,-1-2 4 16,-2-2-6-16,-5 0-2 15,-3-7-2-15,-4 2-3 0,-2-9 2 16,-3-4-1 0,0 4-3-16,0-3 2 0,-23 2 4 15,-6 1-3-15,-2-9-6 16,4 1-2-16,4-8 1 15,6-2 1-15,7 0 3 16,4 0-3-16,6-12-7 16,0-17-18-16,6-9-1 15,21-8 26-15,5 2 5 16,1 0-5-16,1 0-3 16,-3-2 3-16,-3 1-10 15,-3 6 5-15,-7 6-2 16,-7 7 7-16,-11 4 2 0,0 4 0 15,0 4 2-15,-8 6-4 16,-13 2-1-16,-4 6 1 16,2 0-4-16,0 0 4 15,5 10-1-15,7 4-3 16,2 3-16-16,7 2-39 16,2 4-33-16,0-20-104 15,0 5-246-15</inkml:trace>
  <inkml:trace contextRef="#ctx0" brushRef="#br0" timeOffset="93718.53">11693 17361 828 0,'0'0'146'0,"0"0"-69"16,0 0-3-16,0 0 20 15,0 0-10-15,0 0-17 16,0 0-31-16,-103 111-8 16,103-97-17-16,0-1 6 15,20 5 29-15,7 4-14 16,-2-3-13-16,-2-1 0 15,0-1-5-15,-3 0-1 0,-5-7 3 16,-3 4 8-16,-3-2-5 16,-7-2-4-16,-2 4 6 15,0 2 2-15,-2 2-8 16,-21-4-4-16,-8-1-11 16,0-8-11-16,-3-5-31 15,3 0-28-15,7-6-53 16,8-32-81-16,16 16-152 15,0-2-30-15</inkml:trace>
  <inkml:trace contextRef="#ctx0" brushRef="#br0" timeOffset="94045.01">11759 17259 536 0,'0'0'197'0,"0"0"-178"15,0 0-14-15,0 0-5 16,0 0 0-16,0 0-5 16,47-28-16-16,-47 28-29 15,0 0 28-15,0 0 22 16,0 0 7-16,0 0 61 16,0 0 5-16,0 0 37 15,0 0 9-15,0 0-29 16,0 0-13-16,0 0-17 15,4 0-12-15,12-8-17 0,15-3 3 16,11-6 18 0,12-5-29-16,0 0-18 0,-8 8-5 15,-5 1 0-15,-6 9-40 16,-10 2-121-16,-23 2-187 16,-2 0-234-16</inkml:trace>
  <inkml:trace contextRef="#ctx0" brushRef="#br0" timeOffset="94539.49">12464 17040 804 0,'0'0'129'0,"0"0"-41"16,0 0-16-16,0 0 39 16,-70 107-40-16,70-99-13 15,0 2-22-15,5-10-7 16,17 0-3-16,9 0-11 15,2-18 5-15,6-9-3 0,-2-5-9 16,-1-4-6-16,-3 7-2 16,1-4 0-16,-7 11-1 15,-9 8 1-15,-10 10 0 16,-5 4 0-16,-3 0-4 16,0 18 4-16,0 26 13 15,-19 18 57-15,-10 11-39 16,-4 3-19-16,0 0 8 15,1-6-7-15,6-2 2 16,4-6-2-16,6-3-8 16,5-7-1-16,7-10-4 15,4-8-14-15,0-10-71 16,6-8-125-16,7-16-169 16,-3 0-159-16</inkml:trace>
  <inkml:trace contextRef="#ctx0" brushRef="#br0" timeOffset="94817.58">12761 17572 729 0,'0'0'229'16,"0"0"-106"-16,0 0-38 16,0 0 43-16,0 0-41 15,0 0-17-15,6 57-14 16,13-56-5-16,6-1-11 0,4 0 4 15,-2-1-6 1,-6-16-14-16,-7 3-2 0,-7 0 8 16,-7 0 3-16,0-2-3 15,-2 1-10-15,-23 2-16 16,-2 4-4-16,-2 5-10 16,5 3-38-16,4 1-69 15,18 0-82-15,0 0-367 16</inkml:trace>
  <inkml:trace contextRef="#ctx0" brushRef="#br0" timeOffset="95577.21">13684 17329 572 0,'0'0'186'15,"0"0"-78"-15,0 0-5 16,0 0 24-16,0 0-28 15,0 0-29-15,-77-34-19 16,50 64-13-16,-2 10 5 16,2 4 1-16,2 10-14 15,6 0-6-15,5-5-3 16,14-13-16-16,0-9-4 16,2-14-1-16,25-5-5 0,4-8 5 15,2-4 5-15,6-32-5 16,1-16-2-16,-3-11-1 15,-1-1 2-15,-1-11 1 16,-1 0 1-16,-3-1 1 16,-6 0-1-16,-14 3 0 15,-4 11 4-15,-7 10 9 16,0 20 9-16,0 14 17 16,0 10 18-16,0 8 1 15,0 0-30-15,0 0-22 16,0 0-7-16,-7 34-3 0,-2 24 3 15,-2 28 26 1,-2 13-6-16,1 7-11 0,4-4 7 16,1-8 1-16,5-14-11 15,2-13-4-15,0-21-2 16,0-12-3-16,19-14-33 16,6-12-55-16,6-8-49 15,7 0-144-15,-24-22-115 16,-1 0-134-16</inkml:trace>
  <inkml:trace contextRef="#ctx0" brushRef="#br0" timeOffset="95757.66">14097 17427 459 0,'0'0'405'16,"0"0"-275"-1,0 0-96-15,0 0 53 0,0 0 33 16,0 0-30-16,0 0-35 15,6 121-33-15,-6-107-22 16,0-10-23-16,9-4-110 16,-3 0-123-16,2 0-59 15</inkml:trace>
  <inkml:trace contextRef="#ctx0" brushRef="#br0" timeOffset="96159.69">14261 17227 114 0,'0'0'204'0,"0"0"-121"0,0 0 24 16,0 0 20-16,114-10-18 15,-114 11-39-15,0 22 56 16,-27 3 43-16,-8 2-55 15,-6 2-48-15,10-4 5 16,7-8-22-16,10 0-23 16,12-4-26-16,2-2 0 15,0-2-1-15,14 4-5 16,12-2 5-16,7-2 2 16,2 4 1-16,-6-1 2 0,-4 0-3 15,-6 1 0-15,-11 3 1 16,-6 1 8-16,-2 0 14 15,0 3 10-15,-17 4 7 16,-14 0-29-16,0-6-5 16,4-7-7-16,9-6-37 15,9-6-54-15,9 0-35 16,0-10-247-16,0-4-125 16</inkml:trace>
  <inkml:trace contextRef="#ctx0" brushRef="#br0" timeOffset="98906.11">14772 17415 380 0,'0'0'293'0,"0"0"-178"15,0 0-36-15,0 0 35 16,0 0-6-16,0 0-14 16,-70-14-14-16,55 18-43 15,-3 14-5-15,-2 13 0 16,-2 4 4-16,6-2 0 16,7-3-14-16,5-6-13 15,4-7-8-15,0-4-1 16,2-3-5-16,14-10 3 15,1 0 1-15,8 0 1 16,0-4 0-16,-1-15 3 16,0-4-6-16,1-4 1 15,-5 6-14-15,-5 3 14 16,-3 7-16-16,-5 4 13 16,-7 2 0-16,0 5 2 0,0 0 1 15,0 0-12-15,0 8-11 16,0 11 25-16,6 3 0 15,5-9-4-15,5-2-40 16,9-11-24-16,6 0-59 16,4-15 11-16,5-11-45 15,-7 2 76-15,-8 2-15 16,-9 0 54-16,-11 8 46 16,-5 6 100-16,0 4-19 15,0 4 47-15,0 0-2 0,-5 0-25 16,-9 23-35-16,-1 8-16 15,-1 18 2-15,8 9-6 16,3 8-8-16,3 2-17 16,2-2-8-16,0 1-6 15,7-8 6-15,8-3 11 16,1-6 13-16,-8-1-5 16,-3-9-4-16,-3-8-19 15,-2-6-6-15,0-8 3 16,-2-3-4-16,-20-8 7 15,-7-7-3-15,-6 0-6 16,0 0-8-16,2-12 1 16,6-10 4-16,8 0 3 15,3-6 0-15,7-4-3 16,7-6-8-16,2-3-9 0,0-8 0 16,20 8-3-16,11 1 5 15,7 4-15-15,2 4 8 16,3 2 0-16,1 4 12 15,2 2-2-15,4 2-14 16,-8 8 5-16,-6 5 1 16,-10 7 18-16,-6 2 3 15,-6 0 2-15,-7 0 0 16,-3 0 5-16,2 0 2 16,-6 0 20-16,3 0 16 15,-3 0 6-15,0 0 8 16,0 0 2-16,2-9-9 0,-2-5-16 15,6-5-23-15,2-8-11 16,5-3-11-16,7-2-53 16,3-3-23-16,8 8-49 15,-3 4-90-15,-16 19-102 16,-6 4-223-16</inkml:trace>
  <inkml:trace contextRef="#ctx0" brushRef="#br0" timeOffset="99451.22">15556 17587 658 0,'0'0'104'16,"0"0"-47"-16,0 0 53 0,0 0 35 15,0 0-23-15,0 0-45 16,118-21-43-16,-93-9-12 15,-8 2-8-15,-5-3-1 16,-8 3-2-16,-4 2-1 16,0 8-10-16,0 5 15 15,-9 8-6-15,-7 1-3 16,1 4-4-16,-1 0 4 16,-2 9-3-16,1 18 3 15,3 3-3-15,1 7 2 0,6-6-1 16,7 0 0-16,0-7-1 15,0-9-3-15,11-4-1 16,14-11 1 0,4 0 1-16,4 0 10 0,1-14-11 15,-5-8-4-15,-5-4-11 16,-6 2 4-16,-7-2-13 16,-6 3 0-16,-5 5-15 15,0 4 6-15,0 10 20 16,-11 4 0-16,-3 0 13 15,3 0 13-15,-1 0-3 16,2 6 12-16,3 15 1 16,1-2 0-16,6 7-5 15,0 5-1-15,0-7-6 16,4-2-7-16,20-5-4 0,5-8 0 16,7-5-15-16,6-4-68 15,4 0-48-15,-27 0-220 16,-3-4-334-16</inkml:trace>
  <inkml:trace contextRef="#ctx0" brushRef="#br0" timeOffset="99910.95">16222 17339 847 0,'0'0'205'0,"0"0"-67"16,0 0-58-16,0 0 15 0,0 0-32 15,0 0-15-15,-116 103-17 16,103-56 0-16,6-6-13 16,5-5 13-16,2-15-11 15,0-2-11-15,4-13-5 16,16-6 0-16,12 0 3 16,1-19 12-16,5-12-4 15,-2-14-6-15,-5-5-1 16,-5-2-5-16,-3-2-3 15,-9-8 1-15,-6 0 0 16,-6-7-1-16,-2-1 0 16,0 6-11-16,0 10 11 15,0 20 0-15,-8 17 9 16,-2 6 17-16,1 11 11 16,5 0 1-16,-4 0-7 0,-6 11-21 15,-4 36 5-15,-6 17-9 16,1 20 3-16,8 1 5 15,5-1 11-15,8-12 3 16,2-14-16-16,0-14-7 16,2-7-5-16,14-11-3 15,7-8-36-15,3 0-79 16,-14-18-98-16,-2 0-240 16</inkml:trace>
  <inkml:trace contextRef="#ctx0" brushRef="#br0" timeOffset="100084.65">16619 17572 1688 0,'0'0'182'0,"0"0"-116"15,0 0 23-15,0 0-67 16,0 0-22-16,0 0 0 16,29-14 0-16,-29 14 0 15,0 0 0-15,0 0-90 16,0 0-283-16,0 0-585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4T22:05:37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15122 13950 1222 0,'0'0'218'0,"0"0"-100"0,0 0 18 15,0 0 66-15,0 0-51 16,0 0-151-16,-4-6 0 16,48 6 0-16,19 0 0 15,8 2 0-15,12-2 0 16,1 0 0-16,-6 0 0 16,-7 0 0-16,-15 0 0 15,-13 0 0-15,-19-5 0 16,-17 5 0-16,-7 0 0 15,-3-2 0-15,-39-1 0 16,-22 3 0-16,-19 0 0 16,-6 0 0-16,5 0 0 15,1 3 0-15,14 2 0 0,11 1 0 16,22-3 0-16,14-1 0 16,22-2 0-16,0 2 0 15,29-1 0-15,40-1 0 16,22 0 0-16,23 0 0 15,9-5 0-15,-12-14 0 16,-8 3 0-16,-26 2 0 16,-23 6 0-16,-23 2 0 15,-22 6 0-15,-9 0 0 16,-2 0 0-16,-38 0 0 16,-18 5 0-16,-15 9 0 15,-4 7 0-15,46-17-13 0,16-2-677 16</inkml:trace>
  <inkml:trace contextRef="#ctx0" brushRef="#br0" timeOffset="70237">14977 1690 2047 0,'0'0'0'0,"0"0"0"16,0 0 0-16,0 0 0 16,0 0 0-16,0 0 0 15,-46 312 0-15,32-207 0 16,1-2 0-16,2-8 0 15,-1-16 0-15,1-13 0 16,3-12 0-16,-6-12 0 0,-1-5 0 16,-1-14 0-16,1-5 0 15,3-10 0-15,3-4 0 16,7-4 0-16,0 0 0 16,2 0 0-16,0 0 0 15,0 0 0-15,0 0 0 16,0 0 0-16,0 0 0 15,0 0 0-15,4 0 0 16,25 0 0-16,11 0 0 16,12 10 0-16,6 4 0 15,4-1 0-15,0-6 0 16,7-5 0-16,-11-2 0 0,0 0 0 16,-2-7 0-16,-2-20 0 15,-50 13-309-15,3 2-665 16</inkml:trace>
  <inkml:trace contextRef="#ctx0" brushRef="#br0" timeOffset="70537.2">15604 2370 1552 0,'0'0'400'15,"0"0"-305"-15,0 0-95 16,0 0 0-16,0 0 0 16,0 0 0-16,6 74 0 15,-6-34 0-15,0 1 0 16,0-2 0-16,0-2 0 15,0-9 0-15,0-9 0 16,0-7 0-16,0-8 0 16,0-4 0-16,0 0-609 15</inkml:trace>
  <inkml:trace contextRef="#ctx0" brushRef="#br0" timeOffset="70717.33">15626 1959 2028 0,'0'0'19'16,"0"0"-19"-16,0 0 0 15,0 0 0-15,0 0 0 16,0 0 0-16,2-18 0 16,34 48 0-16,-20-13-117 15,-1-3-1027-15</inkml:trace>
  <inkml:trace contextRef="#ctx0" brushRef="#br0" timeOffset="71392.81">15911 2467 1400 0,'0'0'647'15,"0"0"-647"-15,0 0 0 16,0 0 0-16,0 0 0 15,0 0 0-15,-40 184 0 16,38-175 0-16,2-2 0 16,0-6 0-16,0-1 0 0,0 0 0 15,0 0 0 1,2-23 0-16,23-16 0 0,2-8 0 16,-1 2 0-16,-4 3 0 15,1 5 0-15,-6 11 0 16,-1 1 0-16,-3 13 0 15,1 6 0-15,-3 6 0 16,5 0 0-16,-1 2 0 16,1 26 0-16,-3 6 0 15,3 8 0-15,1 2 0 16,4-5 0-16,-3-6 0 16,4-8 0-16,-2-9 0 15,5-13 0-15,2-3 0 16,-4-11 0-16,12-27 0 15,-12-13-89-15,2-7-267 0,-7-7 192 16,-7-16 164-16,-7-12 40 16,-4-12 76-16,0-6 50 15,0 2 24-15,0 9-93 16,0 14-97-16,0 18 0 16,-2 20 0-16,0 21 0 15,-2 15 0-15,2 12 0 16,2 0 0-16,0 0 0 15,0 17 0-15,0 36 0 16,0 32 0-16,0 22 0 16,2 9 0-16,-2 10 0 15,0-3 0-15,0-9 0 0,-2-15 0 16,-12-20 0-16,3-15 0 16,0-11 0-16,5-19 0 15,-2-13 0-15,6-10 0 16,2-11 0-16,0 0 0 15,0-12 0-15,0-15-1155 16</inkml:trace>
  <inkml:trace contextRef="#ctx0" brushRef="#br0" timeOffset="71711.08">16714 2039 1904 0,'0'0'143'16,"0"0"-143"-16,0 0 0 0,0 0 0 16,0 0 0-16,0 0 0 15,-141 215 0-15,133-189 0 16,-2-4 0-16,8-5 0 16,-2 6 0-16,-3 1 0 15,7-1 0-15,0 2 0 16,0-4 0-16,0 2 0 15,0 0 0-15,15-6 0 16,8-2 0-16,4-5 0 16,6-5 0-16,7-1 0 0,5-4 0 15,1 0 0 1,6 0 0-16,-38-6 0 16,-6-4-549-16</inkml:trace>
  <inkml:trace contextRef="#ctx0" brushRef="#br0" timeOffset="72550.38">17207 2288 1176 0,'0'0'394'0,"0"0"-172"16,0 0 33-16,0 0-255 15,0 0 0-15,0 0 0 16,8-39 0-16,-12 39 0 16,-12 17 0-16,-6 24 0 15,-7 20 0-15,2 1 0 16,9-2 0-16,7-9 0 16,7-11 0-16,4-11 0 15,0-7 0-15,2-9 0 0,19-10 0 16,-2-3 0-16,12-2 0 15,10-27 0-15,-1-10 0 16,-5 0 0-16,-1 1 0 16,-14 4 0-16,-5 9 0 15,-1 4 0-15,-10 9 0 16,3 3 0-16,-7 7 0 16,0 2 0-16,0 0 0 15,0 0 0-15,0 18 0 16,0 8 0-16,4 6 0 0,-2-4 0 15,10 0 0 1,5-7 0-16,10-9 0 16,13-12 0-16,5 0 0 0,-30-7-343 15,6-10-473-15</inkml:trace>
  <inkml:trace contextRef="#ctx0" brushRef="#br0" timeOffset="73145.77">17724 2305 1196 0,'0'0'496'16,"0"0"-141"-16,0 0-355 15,0 0 0-15,0 0 0 16,0 0 0-16,-67-51 0 16,42 102 0-16,5 20 0 15,7 17 0-15,11 14 0 16,2 7 0-16,2 5 0 16,27-5 0-16,2-13 0 0,0-6 0 15,1-12 0-15,-15-11 0 16,-5-14 0-16,-10-12 0 15,-2-15 0-15,0-12 0 16,-9-13 0-16,-20-1 0 16,-5-8 0-16,-10-22 0 15,-4-9 0-15,2-6 0 16,6-3 0-16,9-4 0 16,2 4 0-16,17-4 0 15,12 4 0-15,10-2 0 16,38-6 0-16,23-2 0 15,22-9 0-15,7-4 0 0,0-4 0 16,0-3 0 0,-11 1 0-16,-13 1 0 15,-13 9 0-15,-26 9 0 0,-14 14 0 16,-21 16 0-16,-2 8 0 16,0 8 0-16,-29 10 0 15,-13 2 0-15,-3 0 0 16,-7 34 0-16,2 15 0 15,-6 13 0-15,9 10 0 16,9 6 0-16,23-2 0 16,15-5 0-16,35-11 0 15,45-14 0-15,17-20 0 16,-2-17 0-16,-1-9 0 0,-9-7 0 16,-10-30 0-1,1-6 0-15,-5-6 0 0,-10 6 0 16,-59 26 0-16,-2 9-663 15</inkml:trace>
  <inkml:trace contextRef="#ctx0" brushRef="#br0" timeOffset="73619.08">15051 2935 540 0,'0'0'1507'0,"0"0"-1507"16,0 0 0-16,0 0 0 15,0 0 0-15,0 0 0 16,0 0 0-16,258 129 0 16,-59-124 0-16,42-5 0 15,29-5 0-15,8-21 0 16,3 2 0-16,-20 4 0 16,-26 3 0-16,-15 7 0 0,-45 5 0 15,-34 1 0-15,-41 2 0 16,-42-1 0-16,-29 1 0 15,-23 2 0-15,-6 0 0 16,0 0 0-16,-23 0 0 16,-29 0 0-16,-17 0 0 15,7 0 0-15,6 0 0 16,13 0 0-16,32 0 0 16,7 0-475-16</inkml:trace>
  <inkml:trace contextRef="#ctx0" brushRef="#br0" timeOffset="86965.5">992 3743 1274 0,'19'-86'262'0,"-5"28"-84"15,-3 8 70-15,-2 15-163 16,-6 16-85-16,-3 9 0 15,0 8 0-15,0 0 0 16,2 2 0-16,-2 0 0 16,2 0 0-16,-2 24 0 15,0 38 0-15,-12 30 0 16,-12 15 0-16,2-1 0 16,2-2 0-16,4-6 0 15,0-1 0-15,8-5 0 0,6-8 0 16,2-10 0-1,0-10 0-15,0-10 0 0,6-9 0 16,11-7 0-16,-1-6 0 16,3-4 0-16,-2-5 0 15,1-6 0-15,5 1 0 16,-2-4 0-16,6 0 0 16,0-4 0-16,2-1 0 15,0-1 0-15,2-1 0 16,3 3 0-16,-26-10 0 15,4 0-385-15</inkml:trace>
  <inkml:trace contextRef="#ctx0" brushRef="#br0" timeOffset="87314.73">1433 4389 1460 0,'0'0'450'16,"0"0"-313"-16,0 0-137 15,0 0 0-15,0 0 0 16,0 0 0-16,-65-15 0 16,72 20 0-16,15 21 0 0,7 3 0 15,0 0 0-15,2 5 0 16,1 3 0-16,-1 3 0 15,2 2 0-15,0 1 0 16,1 1 0-16,-5-4 0 16,-7 4 0-16,-6-10 0 15,-5-6 0-15,-9-6 0 16,-2-7 0-16,0 3 0 16,-24 5 0-16,-30 9 0 15,-19 4 0-15,-16 6 0 16,-1-1 0-16,8-6 0 15,19-5 0-15,23-10 0 16,18-8 0-16,18-8 0 16,4-4 0-16,0 0 0 0,8 0 0 15,13-12-449-15</inkml:trace>
  <inkml:trace contextRef="#ctx0" brushRef="#br0" timeOffset="89150.35">668 2289 1434 0,'0'0'164'0,"0"0"112"16,0 0-110-16,0 0-159 15,0 0-7-15,0 0 0 16,0 0 0-16,-147 266 0 0,118-173 0 16,16-12 0-16,13-14 0 15,0-8 0-15,11-14 0 16,32-10 0-16,17-14 0 16,15-19 0-16,10-2 0 15,-5-20 0-15,-4-23 0 16,-20-7 0-16,-16-8 0 15,-16-4 0-15,-17-4 0 16,-7-1 0-16,0 3 0 16,-29 0 0-16,-7 6 0 15,-6 6 0-15,-1 8 0 16,-7 14 0-16,3 7 0 0,7 18 0 16,6 2 0-1,12 3 0-15,4 31 0 0,7 17 0 16,7 10 0-16,4-4 0 15,15-13 0-15,32-16 0 16,13-15 0-16,3-10 0 16,5-15 0-16,1-36 0 15,-6-17 0-15,-1-12 0 16,-8-9 0-16,-9-5 0 16,-8-6 0-16,-8 4 0 15,-8 6 0-15,-10 9 0 16,-5 19 0-16,-6 16 0 15,0 18 0-15,0 13 0 16,0 15 0-16,0 0 0 16,0 17 0-16,-13 45 0 0,-12 40 0 15,-8 34 0-15,2 19 0 16,2 2 0-16,8-11 0 16,6-24 0-16,8-30 0 15,5-19 0-15,2-27 0 16,0-17 0-16,0-12 0 15,0-13 0-15,5-4 0 16,6 0 0-16,11-30 0 16,12-14 0-16,8-9 0 15,5 4 0-15,-5 5 0 16,-7 11 0-16,-3 8 0 16,-12 11 0-16,-5 11 0 0,-1 3 0 15,-3 0 0-15,5 24 0 16,-5 11 0-1,-5 2 0-15,-6 4 0 0,0-1 0 16,0-1 0-16,-13-6 0 16,-18-3 0-16,-7 0 0 15,-11-4 0-15,-5-4 0 16,4-8 0-16,5-7 0 16,13-7 0-16,12 0 0 15,9 0 0-15,9 0 0 16,2-12 0-16,9-19 0 15,36-11 0-15,24-12 0 16,-34 28-7-16,3 2-611 0</inkml:trace>
  <inkml:trace contextRef="#ctx0" brushRef="#br0" timeOffset="89442.54">1819 2360 1464 0,'0'0'534'0,"0"0"-485"16,0 0-49-16,0 0 0 15,0 0 0-15,0 0 0 16,-63 311 0-16,55-227 0 16,8-2 0-16,0-2 0 15,0-9 0-15,10-4 0 16,5-9 0-16,-1-5 0 16,-3-9 0-16,-7-6 0 0,-1-8 0 15,-3-6 0-15,0 0 0 16,-20-3 0-1,-17-4 0-15,-13-7 0 0,-6-5 0 16,-8-5 0-16,4-2 0 16,1-33 0-16,18-20 0 15,18-26 0-15,23 34 0 16,0-6-511-16</inkml:trace>
  <inkml:trace contextRef="#ctx0" brushRef="#br0" timeOffset="89634.67">1705 2152 1770 0,'0'0'277'15,"0"0"-277"-15,0 0 0 16,0 0 0-16,0 0 0 16,0 0 0-16,62 15 0 15,-52-2-213-15,-2-8-1091 16</inkml:trace>
  <inkml:trace contextRef="#ctx0" brushRef="#br0" timeOffset="90390.57">2788 2169 1544 0,'0'0'252'0,"0"0"-1"15,0 0-251-15,0 0 0 16,0 0 0-16,0 0 0 16,-87 155 0-16,58-113 0 15,9-6 0-15,5-12 0 16,3-8 0-16,10-10 0 16,2-6 0-16,0 0 0 15,0 0 0-15,0 0 0 16,16-22 0-16,6-10 0 15,7 1 0-15,-9 12 0 0,-6 9 0 16,-6 7 0 0,-3 3 0-16,1 0 0 0,4 20 0 15,-2 18 0-15,-1 15 0 16,-7 11 0-16,0 3 0 16,0-6 0-16,-7-4 0 15,-5-10 0-15,-2-6 0 16,-2-7 0-16,-2-8 0 15,10-26 0-15,-4 0-531 16</inkml:trace>
  <inkml:trace contextRef="#ctx0" brushRef="#br0" timeOffset="90647.64">2436 2835 1324 0,'0'0'426'16,"0"0"-342"-16,0 0-62 0,0 0 169 15,0 0-191-15,0 0 0 16,468-42 0-16,-368 30 0 16,-10 0 0-16,-17 4 0 15,-19 2 0-15,-19 3 0 16,-17 3 0-16,-9 0 0 16,-9 0 0-16,0 0 0 15,0 0 0-15,0 0 0 16,-2 0 0-16,-21 0 0 15,-4 9 0-15,4 3 0 16,11-10 0-16,5 0 0 16</inkml:trace>
  <inkml:trace contextRef="#ctx0" brushRef="#br0" timeOffset="112672.46">20704 10018 1600 0,'0'0'326'0,"0"0"-205"15,0 0-121-15,0 0 0 16,0 0 0-16,0 0 0 16,0 0 0-16,-69-86 0 15,26 86 0-15,-10 0 0 16,-9 9 0-16,-10 22 0 15,-1 8 0-15,3 5 0 0,13 5 0 16,10 6 0-16,5 3 0 16,1-2 0-16,17-6 0 15,10-1 0-15,14-8 0 16,0-1 0-16,11 0 0 16,28-2 0-16,5-1 0 15,14-1 0-15,-2-4 0 16,0 0 0-16,-10 1 0 15,-5 10 0-15,-22 13 0 16,-9 12 0-16,-10 19 0 16,-31 9 0-16,-27 4 0 15,-14 0 0-15,1-12 0 0,6-17 0 16,20-23 0-16,16-21 0 16,14-15 0-16,13-9 0 15,2-1 0-15,0 0 0 16,2 4 0-16,18 13 0 15,4 16 0-15,-12 31 0 16,-12 43 0-16,-12 33 0 16,-48 34 0-16,-20 14 0 15,-7-7 0-15,0-12 0 16,20-26 0-16,18-26 0 16,26-20 0-16,21-17 0 15,2-12 0-15,14-2 0 16,17 4 0-16,-4 18 0 0,-12 29 0 15,-15 31 0-15,-6 21 0 16,-46 1 0-16,-8-13 0 16,0-25 0-16,7-28 0 15,12-22 0-15,17-30 0 16,13-20 0-16,4-20 0 16,7-7 0-16,0-5 0 15,9-2 0-15,24-2 0 16,21-32 0-16,-29 6 0 15,-3-2-365-15</inkml:trace>
  <inkml:trace contextRef="#ctx0" brushRef="#br0" timeOffset="114117.27">17111 12048 1264 0,'0'0'368'0,"0"0"-104"15,0 0-113-15,0 0-151 16,0 0 0-16,0 0 0 15,2-45 0-15,-2 45 0 16,0 0 0-16,0 20 0 16,-4 28 0-16,-12 10 0 15,3 2 0-15,3-17 0 16,10-15 0-16,0-9 0 16,0-12 0-16,16-3 0 15,22-4 0-15,9-4 0 16,6-26 0-16,-4-2 0 0,-7 8 0 15,-11 11 0-15,-6 13 0 16,-11 0 0-16,-1 9 0 16,3 17 0-16,-1 2 0 15,1-5 0-15,-3-6 0 16,3-5 0-16,4-9 0 16,-4-3 0-16,1 0 0 15,-1 0 0-15,-3-25 0 16,-9-8 0-16,-4-2 0 15,0-5 0-15,0-1 0 16,-6-3 0-16,-7-4 0 16,4 5 0-16,6 2 0 0,3 7 0 15,0 10 0-15,0 6 0 16,12 6 0-16,7 5 0 16,10 4 0-16,8 3 0 15,-6 0 0-15,-18 3 0 16,-4 9-599-16</inkml:trace>
  <inkml:trace contextRef="#ctx0" brushRef="#br0" timeOffset="114578.58">17859 12244 1480 0,'0'0'458'16,"0"0"-349"-16,0 0-109 16,0 0 0-16,0 0 0 15,0 0 0-15,12 23 0 16,-12-14 0-16,0 1 0 16,2 0 0-16,0-1 0 15,3-2 0-15,-5-5 0 16,0 0 0-16,0-2 0 15,0 0 0-15,0 0 0 16,0 0 0-16,0 0 0 16,0 0 0-16,0-16 0 15,0-5 0-15,0-11 0 0,4 3 0 16,0 0 0-16,10 0 0 16,-1 2 0-16,1 8 0 15,-1 1 0-15,1 4 0 16,-1 1 0-16,12-2 0 15,-1 2 0-15,4 3 0 16,7 4 0-16,-12 6 0 16,-15 0-279-16,-6 0-1017 15</inkml:trace>
  <inkml:trace contextRef="#ctx0" brushRef="#br0" timeOffset="114770.71">18239 12046 1148 0,'0'0'899'0,"0"0"-899"15,0 0 0-15,0 0 0 16,0 0 0-16,0 0 0 16,6 77 0-16,-8-62 0 15,0-7 0-15,2-4 0 16,0-4 0-16,0 0 0 16,0 0 0-16,0-21 0 15,0 6-573-15</inkml:trace>
  <inkml:trace contextRef="#ctx0" brushRef="#br0" timeOffset="115104.93">18326 11635 1104 0,'0'0'320'0,"0"0"-186"16,0 0-50-16,0 0 138 16,0 0-39-16,0 0-183 15,180-500 0-15,-153 475 0 16,-3 11 0-16,3 5 0 15,-7 9 0-15,3 0 0 16,-4 16 0-16,2 28 0 16,-6 20 0-16,-8 17 0 15,-7 3 0-15,0 11 0 16,-2-4 0-16,-14 3 0 16,-2-7 0-16,5-7 0 15,-2-6 0-15,1-12 0 0,3-4 0 16,-1-11 0-16,8-14 0 15,-3-4 0-15,5-14 0 16,2-9 0-16,0-6 0 16,0 0 0-16,0-21 0 15,2-4-195-15,7-5-771 16</inkml:trace>
  <inkml:trace contextRef="#ctx0" brushRef="#br0" timeOffset="115236.02">18453 11767 750 0,'0'0'1174'16,"0"0"-1051"-16,0 0-123 0,0 0 0 16,0 0 0-16,0 0 0 15,13-32 0-15,47 22 0 16,2-5 0-16,3 3 0 16,-16 7 0-16,-7 5 0 15,-39 0-47-15,-3 0-779 16</inkml:trace>
  <inkml:trace contextRef="#ctx0" brushRef="#br0" timeOffset="115526.21">18791 11999 1542 0,'0'0'336'0,"0"0"-167"16,0 0-169-16,0 0 0 15,0 0 0-15,0 0 0 16,152-124 0-16,-141 86 0 0,-6 6 0 15,-5 14 0-15,0 6 0 16,0 12 0-16,-20 0 0 16,-18 14 0-16,-5 26 0 15,10 3 0-15,8 6 0 16,12-5 0-16,13-6 0 16,0 0 0-16,2-6 0 15,38-8 0-15,7-4 0 16,20-9 0-16,-38-11 0 15,-4 0 0-15</inkml:trace>
  <inkml:trace contextRef="#ctx0" brushRef="#br0" timeOffset="116756.42">17346 12968 1480 0,'0'0'508'0,"0"0"-449"15,0 0-59-15,0 0 0 16,0 0 0-16,0 0 0 16,10 12 0-16,-8 24 0 15,0 6 0-15,3-6 0 16,1-6 0-16,6-7 0 16,1-8 0-16,5-5 0 15,6-10 0-15,10 0 0 0,12-18 0 16,15-22 0-16,-3-6 0 15,-9 7 0-15,-13 6 0 16,-17 11 0-16,-14 14 0 16,0 8 0-16,-5 0 0 15,0 0 0-15,0 0 0 16,0 5 0-16,0 26 0 16,-12 7 0-16,-1 4 0 15,9-8 0-15,4-8 0 16,0-4 0-16,6-12 0 15,25-8 0-15,11-2 0 16,10 0 0-16,-5-12 0 16,-5 0 0-16,-15 10 0 0,-9 2 0 15,-9 0 0-15,-7 29 0 16,-2 18 0-16,0 20 0 16,0 15 0-16,-4 5 0 15,-6 2 0-15,-3-4 0 16,4-13 0-16,5-13 0 15,4-16 0-15,0-16 0 16,0-16 0-16,0-8 0 16,0-3 0-16,0-11 0 15,2-41 0-15,20-28 0 16,0-31 0-16,1-24 0 16,-8-6 0-16,-3-6 0 15,-8 16 0-15,0 20 0 0,3 22 0 16,-5 27 0-1,2 22 0-15,4 20 0 0,-6 11 0 16,0 9 0-16,7 0 0 16,9 0 0-16,13 0 0 15,11 14 0-15,1 11 0 16,-3 3 0-16,-13-3 0 16,-10-4 0-16,-7 0 0 15,-10 0 0-15,0 8 0 16,-34 2 0-16,-11 4 0 15,-1-1 0-15,-6-4 0 16,5-6 0-16,7-6 0 0,9-4 0 16,13-4 0-16,7-6 0 15,7-2 0-15,4-2 0 16,0 0 0-16,17 0 0 16,10 0-943-16</inkml:trace>
  <inkml:trace contextRef="#ctx0" brushRef="#br0" timeOffset="116907.52">18598 13014 2047 0,'0'0'0'15,"0"0"0"-15,0 0 0 16,0 0 0-16,0 0 0 16,0 0 0-16,-125 134 0 0,118-123 0 15,-2 1-321-15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2T17:07:27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7430 3870 728 0,'0'0'138'0,"0"0"-136"15,0 0 16-15,149 14 65 16,-59-14 14-16,19 0-23 16,20 0-9-16,9 2 12 15,9 8-15-15,0 0-24 16,-9 4-12-16,-9-2-7 15,-19 2-11-15,-25-1-1 16,-23-2 2-16,-22-1-4 0,-13-4 5 16,-12 0 2-16,-8-2-6 15,-5-4-4-15,-2 0 2 16,0 0-1-16,0 2-3 16,0 1-47-16,0-1-43 15,-2-2-150-15,-7 0-327 16</inkml:trace>
  <inkml:trace contextRef="#ctx0" brushRef="#br0" timeOffset="299.13">8743 3655 1076 0,'0'0'86'0,"0"0"-86"15,0 0 8-15,0 0-8 16,195 51 33-16,-70-19-13 16,2 3-12-16,-9 4-2 15,-22 5 5-15,-24-2-9 16,-22 2 1-16,-25 0-3 16,-25 4 3-16,-11 9 57 15,-53 9 12-15,-25 6-18 16,-23 0-23-16,-4-4-17 15,9-9-8-15,18-15-6 0,31-10-1 16,58-34-123 0,0 0-226-16</inkml:trace>
  <inkml:trace contextRef="#ctx0" brushRef="#br0" timeOffset="2205.65">4478 3531 574 0,'0'0'177'15,"0"0"-79"-15,0 0 24 16,0 0-8-16,0 0-65 16,0 0-14-16,-101-6 2 0,60 48 1 15,0 23 8-15,10 10-5 16,13 4-21-16,14-2-12 16,4-19-4-16,15-12-2 15,26-12 3-15,9-19 3 16,9-15 1-16,5 0 10 15,1-30-4-15,-1-22-10 16,-8-15 0-16,-9-7-3 16,-16-2 0-16,-20 2 0 15,-11 13 2-15,-15 6 0 16,-28 12-2-16,-3 7 0 16,-1 15 1-16,-5 11 7 15,1 10 6-15,0 0-12 16,5 31-4-16,9 12 0 0,24 4-3 15,13-8 1-15,13-11-17 16,43-14-69-16,16-14-28 16,14-8 27-16,13-34-35 15,-1-10-10-15,-7-11 40 16,-11 0 64-16,-20-4 30 16,-17 3 10-16,-16 0 38 15,-14 4 45-15,-9 3 2 16,-4 11-1-16,0 12-12 0,0 17 21 15,0 11-9 1,0 6-16-16,-13 13-61 0,-9 44-14 16,-7 23-1-1,-1 18 10-15,8 2-1 0,7-6-3 16,4-10-3 0,6-11 1-16,3-13 2 0,2-10-4 15,0-14 0-15,0-8-4 16,2-11 0-16,5-12 1 15,-2-5-2-15,-3 0 0 16,2 0-8-16,2 0 1 16,8-7 8-16,-3-5 1 15,0-1-1-15,-4 9 0 16,-7 4 1-16,0 0-1 0,0 0 0 16,0 0-7-16,0 0 1 15,0 4 6 1,0 10 8-16,-5 3 0 0,-4-5 0 15,3-2-5-15,2-6 3 16,2-2 1-16,2-2 0 16,0 0-4-16,0 0 1 15,0 0 0-15,0 0 1 16,0 0 5-16,0-2-3 16,0-17 3-16,2-2-10 15,17-8-2-15,8 4 1 16,4-1 0-16,2 7-1 15,-3 7 0-15,-4 5-1 16,-3 3 1-16,-1 4 1 16,-2 0-4-16,-2 0 2 0,-5 14 1 15,-5 11 1-15,-6 9 1 16,-2 5 0-16,0-3 0 16,-2-1 1-16,-21-2 0 15,-6-5-1-15,-7-2 2 16,-2-4 1-16,0-4-3 15,5-5-8-15,8-6-6 16,14-5-14-16,7-2 3 16,4 0-6-16,0 0-21 15,23-26-47-15,21-8 5 16,9-6 51-16,3 3 29 0,-5 8 5 16,-8 6 6-1,-10 12 3-15,-9 9 0 0,-6 2 0 16,-5 0 8-1,-1 24 14-15,-8 22 36 0,-2 16-11 16,-2 13 7-16,0 13-23 16,0 1-7-16,0 4 1 15,0-6 7-15,0-10 3 16,0-9 1-16,-6-9-19 16,-3-9 10-16,-7-4-9 15,1-10-6-15,-5-6-3 16,-5-10-4-16,0-8 2 15,-2-10-2-15,-4-2 6 16,0-8-11-16,0-39-29 0,9-26-37 16,15-35-32-1,7-33-74-15,9 69-132 0,16-4-366 16</inkml:trace>
  <inkml:trace contextRef="#ctx0" brushRef="#br0" timeOffset="2334.21">5476 3391 782 0,'0'0'179'16,"0"0"-179"-16,0 0-102 15,0 0 10-15,0 0-52 16,0 0-111-16</inkml:trace>
  <inkml:trace contextRef="#ctx0" brushRef="#br0" timeOffset="2700.26">6160 3461 983 0,'0'0'103'0,"0"0"-73"16,0 0 40-16,-129 98 26 15,82-61-32-15,13-7-17 0,17-15-24 16,8-8-15-16,9-7-8 16,0 0 0-16,5-13-7 15,33-23 2-15,12-11-1 16,4 6-4-16,-5 9 7 16,-15 12 2-16,-15 7 0 15,-5 8 1-15,-8 5 0 16,-1 0-7-16,1 7-8 15,0 24 15-15,-6 11-2 16,0 12 0-16,0 6-49 16,-30 8-31-16,-12 0-93 15,20-46-120-15,-3-3-189 16</inkml:trace>
  <inkml:trace contextRef="#ctx0" brushRef="#br0" timeOffset="2868.25">5815 4084 534 0,'0'0'137'15,"0"0"-109"-15,0 0 78 16,116 17-14-16,-30-40-14 16,1-1-3-16,-8 7 5 15,-17 0-4-15,-16 10-22 16,-12 7-34-16,-12 0-20 16,-18 7-17-16,-4 10-205 15,-15 3-245-15</inkml:trace>
  <inkml:trace contextRef="#ctx0" brushRef="#br0" timeOffset="37030.11">29526 17008 932 0,'0'0'194'15,"0"0"-194"-15,0 0-79 16,0 0 28-16,0 0 42 15,0 0-142-15,0 0-254 16</inkml:trace>
  <inkml:trace contextRef="#ctx0" brushRef="#br0" timeOffset="37217.21">29944 16924 670 0,'0'0'415'0,"0"0"-402"15,0 0-13-15,0 0-42 16,0 0-73-16,0 0-102 16</inkml:trace>
  <inkml:trace contextRef="#ctx0" brushRef="#br0" timeOffset="37384.71">30571 16931 1080 0,'0'0'199'0,"0"0"-180"16,0 0-15-16,0 0 1 15,0 0-5-15,0 0-89 16,-33 11-315-16</inkml:trace>
  <inkml:trace contextRef="#ctx0" brushRef="#br0" timeOffset="37543.65">31114 16914 1381 0,'0'0'111'16,"0"0"-66"-16,0 0-33 0,0 0-12 15,0 0-112-15,0 0-199 16,-17 0-416-16</inkml:trace>
  <inkml:trace contextRef="#ctx0" brushRef="#br0" timeOffset="62032.08">11398 7349 438 0,'0'0'234'0,"0"0"-154"15,0 0 13-15,0 0 43 16,0 0-30-16,0 0-10 16,-15 4-14-16,15-4-27 0,-2 0-7 15,2 0-3-15,0 0-11 16,0 0-5-16,0 0 2 16,0 0 8-16,0 0-2 15,0 0-4-15,0 0 2 16,0 0-12-16,0 0 0 15,0 0-11-15,0 0-3 16,0 0-3-16,0 0 2 16,0 0 1-16,17 0-3 15,10 0 5-15,6 0-2 16,1 0 1-16,-1-2-2 16,-2-4 3-16,3-1-1 15,-1 0-2-15,3 0-1 0,0-2 1 16,4 1-6-16,-1 4 3 15,4-2-4-15,2 0 0 16,0 3 0-16,-3 0 0 16,0 1-1-16,-6 0 0 15,-5 0 0-15,-5 2 0 16,1 0 1-16,-4 0-1 16,1 0 1-16,-1 0-1 15,1 0 0-15,2 0 0 16,-3 0 1-16,2 0-1 15,-6 0 0-15,-1 0 0 16,3 0 0-16,-2 0 0 0,6 0 1 16,0 0 1-16,1 0-2 15,1 0 1-15,-3 0-1 16,-4 0 1 0,1 0-1-16,-4 0 0 0,3 0 0 15,1 2 0-15,3 0 1 16,0 0-1-16,-1-1 0 15,2-1 0-15,-4 2 0 16,2-2 1-16,-1 0-1 16,-2 3 0-16,0-3 0 15,3 1 0-15,-1 4 0 16,0-3 1-16,0 2-2 16,3-2 3-16,-2 2-3 0,-2 0 2 15,4-2-1-15,0 2 0 16,-1-2 1-16,0-2-1 15,-1 0 1-15,1 0 2 16,-1 3-1-16,0-3 4 16,4 0-2-16,5 0 5 15,-1 0-3-15,0 0 0 16,0 0 0-16,-2 0-1 16,0 0 1-16,-6 0 2 15,-1 0 4-15,-5 0-6 16,2 0 5-16,-4 0-3 15,1 0-1-15,1 0-1 0,1 0 0 16,-5 0 4 0,1 0-5-16,-3-3-1 15,-1 3-2-15,-2 0 0 0,-3 0 0 16,1 0-1-16,-2 0 0 16,4 0 0-16,-4 0 1 15,3 0-1-15,-3 0 3 16,0 0-3-16,-2 0 5 15,-2 0-5-15,3 0 6 16,-1-2-7-16,-2 2 5 16,0 0-3-16,3 0-1 15,-3 0 0-15,2 0 0 16,-2 0-1-16,0 0 1 16,0 0-2-16,0 0 0 15,0 0-2-15,0 0-19 16,0 0-15-16,0 0-57 0,0 0-99 15,0 6-73-15,0 1-291 16</inkml:trace>
  <inkml:trace contextRef="#ctx0" brushRef="#br0" timeOffset="63987.21">11683 10928 571 0,'0'0'150'15,"0"0"-126"-15,0 0 11 16,0 0 43-16,0 0 32 16,0 0-10-16,-19 6-8 15,19-6-37-15,0 0-6 16,0 0-19-16,0 0-9 15,6 0-9-15,9 0 17 16,1 0 10-16,5 0-8 16,0 0-8-16,6 0-2 15,7 0-3-15,1 0-1 0,6 0 3 16,3 0-7-16,8 3-4 16,-1-3-6-16,4 2 5 15,-1-1 2-15,-3 3-6 16,0 2-1-16,-4 1 0 15,-3-3 1-15,-1 2-2 16,-1-2 2-16,-2-3 3 16,3 2 0-16,-1-3-1 15,-2 1 2-15,1-1 7 16,-2 2-1-16,-1 1 2 16,3 0-11-16,-1 0 1 15,-1 0-3-15,4-3 2 0,-3 0-3 16,-2 0 4-16,-3 0 1 15,-4 0 1-15,1 3-4 16,-1-3 0-16,4 0 0 16,4 0 3-16,-1 0 4 15,-1 0-8-15,1 0 2 16,1 0-3-16,-2 0 1 16,1 0-3-16,-5 0 0 15,1 0-2-15,-3 0 2 16,0 0 0-16,0 0 2 15,2 0-2-15,4 0 0 16,-6 0 2-16,5 0 0 16,-5 0-1-16,2 0-1 15,0-3 4-15,3 0-4 0,2-3 1 16,2 1 0-16,2 0 3 16,-2 1-1-16,1-2-2 15,-1 2 0-15,-5 0 0 16,1 0 0-16,-3-1 1 15,0 4 0-15,1-2-2 16,-3 0 1-16,2 0 0 16,2 1-1-16,-4 1 0 15,2-2 0-15,0 3 1 16,-1-2 0-16,1 2-1 16,0 0 0-16,3 0 0 15,-3 0 0-15,3 0 0 0,-3 0 0 16,-2 0 0-1,0-1 1-15,-4-2-1 0,2 3 0 16,-2-1 1-16,0-2 0 16,-2 3-1-16,1 0 0 15,-2 0 0-15,-3 0 1 16,1 0 2-16,1 0 1 16,0 0 10-16,4 0 8 15,-4 0 1-15,-8 0 0 16,-1 0-4-16,-3 0 1 15,-2 0 1-15,0 0 1 16,-3 0-3-16,-1 0-7 16,-1 0-1-16,-2 0 0 0,0 0-5 15,-2 0-5 1,0 0-1-16,0 0-14 0,0 0-95 16,0 0-165-1,0 0-398-15</inkml:trace>
  <inkml:trace contextRef="#ctx0" brushRef="#br0" timeOffset="67739.32">16578 7204 389 0,'0'0'68'0,"0"0"-45"16,0 0 12-16,0 0 38 16,0 0-6-16,0 0-19 15,0 0 7-15,108 14 1 0,-86-10-3 16,0-1 11-16,5-1-23 16,2 2-3-16,2-4-13 15,2 2-4-15,7-2-9 16,3 0 5-16,1 0 2 15,1 0-6-15,1 0-1 16,2 0 1-16,2 0-3 16,2 0-1-16,4 0 2 15,0 0-4-15,0 0 2 16,-4 0-6-16,2 0-1 16,2 0-2-16,2 0 1 15,4 0 0-15,3 0 2 0,4 0 1 16,-3 0-4-16,1 0 2 15,-2 0-2 1,0 0 2-16,2 0-1 0,-3 0 1 16,1 0 1-16,-3 0-3 15,1-2 2-15,1 0-2 16,5 0 2-16,1-3 0 16,1 0-1-16,-2 1 0 15,-3-5-1-15,-3 2 1 16,-5 1-1-16,-3 0 0 15,4 2 0-15,-1 0 4 16,2-2-1-16,4 2 6 16,-1 0-5-16,-5 0 1 15,-6-1-2-15,4 1 0 0,-2 1-1 16,0 0 0-16,2 3 4 16,-1 0-4-16,-2 0 1 15,3 0 0-15,-2 0-2 16,1 0 2-16,1-2 0 15,-5-4 0-15,1 1-2 16,-6 1 1-16,-1-1-2 16,-3 1 4-16,5 3-3 15,0-3 8-15,4 0-6 16,2-1 2-16,-1 1-4 16,1-2 2-16,-4 3-1 15,-4-2 3-15,-3 1 2 0,1 0 2 16,-5 0-1-1,1 0-3-15,-3 2-1 0,1-2-2 16,2 1 2-16,1 3 7 16,0-1 1-16,3 1-4 15,-1 0-1-15,3 0 16 16,-3 0-9-16,0 0 0 16,-2 0 0-16,-4 0-4 15,2 0 0-15,-5 0 9 16,0 0-2-16,1 0-7 15,-1 0-3-15,-2 0-3 16,-2 0 3-16,-2 0 3 0,-2 0 3 16,-1 0 0-1,-2 0-4-15,1 0 0 0,-3 0-1 16,-1 0 2-16,-3 0-1 16,-3 0 3-16,-3 0 4 15,-1-1-5-15,-1 1 1 16,-3-3 8-16,2 1-2 15,-5 2-8-15,-2 0 0 16,0 0 3-16,2 0 6 16,1 0-5-16,-3 0-1 15,0 0-6-15,0 0-7 16,0 0 0-16,0 0-14 16,0 0-107-16,0 0-125 15,0 0-330-15</inkml:trace>
  <inkml:trace contextRef="#ctx0" brushRef="#br0" timeOffset="69720.63">15469 7684 623 0,'0'0'95'15,"0"0"-5"-15,0 0 6 0,0 0 39 16,0 0-23-16,0 0-10 16,0 0-22-16,6-46-29 15,-6 69-29-15,0 26-19 16,0 17 27-16,-8 8 2 16,-3 1-17-16,4-1-3 15,0-4 9-15,0-8-10 16,1-8-5-16,4-14-3 15,0-8-2-15,2-10 0 16,0-9-1-16,0-12-19 16,0-1-55-16,0-1 2 15,0-34 12-15,0-17-137 0,0-17-115 16,2 34 35 0,0-1-253-16</inkml:trace>
  <inkml:trace contextRef="#ctx0" brushRef="#br0" timeOffset="76134.07">16917 12972 696 0,'0'0'204'15,"0"0"-45"-15,0 0-89 0,0 0-12 16,0 0 9-16,0 0-21 15,0-8-20-15,0 41-14 16,0 22 73-16,0 13-12 16,0 10-45-16,0 7 9 15,-4-7-14-15,-5-10-3 16,-2-12 5-16,2-16-5 16,4-10 1-16,3-14-8 15,2-10-7-15,0-6-6 16,0 0 3-16,0 0 10 15,0-18-1-15,0-27-12 16,0-30-12-16,16-19-11 16,1-12 8-16,0-6-14 15,-9 7 19-15,-6 20 10 16,-2 24 1-16,0 21 10 0,-2 12 5 16,-9 9-1-16,4 9 6 15,3 4 4-15,-1 4 4 16,5 2 6-16,-2 0-13 15,2 0-13-15,0 0-9 16,0 0-3-16,0 0-6 16,0 0-2-16,0 7-2 15,38 11 12-15,22 0 1 16,21-11 3-16,23-7 0 16,12 0 1-16,11 0-4 0,4 0 1 15,-2-7 0-15,3 1-1 16,2-5 2-16,-3 1-2 15,-4-2 0-15,-11 1 0 16,-18 3 0-16,-18 4 0 16,-22-1 0-16,-18 3 0 15,-15 2-1-15,-14-2 0 16,-6 2 1-16,-5 0 0 16,0 0 7-16,0 0 16 15,0 0 14-15,0 0 6 16,0 0-5-16,0 0-13 15,0 0-5-15,0 0-7 16,0 0-1-16,0 0-5 0,0 0-3 16,0 0-4-1,0 21-3-15,0 21 3 0,-14 16 10 16,-3 8 6-16,-2 1-14 16,1 8-1-16,3 3 4 15,1 11-5-15,6-9 0 16,8-4 0-16,0-12 0 15,0-18 0-15,0-5 0 16,0-12 0-16,0-1 0 16,4-5 0-16,-2-5 0 15,-2-4 0-15,0-4 0 16,0-2 0-16,0-7 0 16,0 2 0-16,0-3 0 15,0 0 0-15,0 0 0 16,0 0 0-16,0 0 0 0,0 0 0 15,-6 0 0-15,-26 0 0 16,-23 0 0-16,-23 0 0 16,-11 0 0-16,-11 0 0 15,-5 0 0-15,-6 0 0 16,-8 0 0-16,-1-7 0 16,2 2 0-16,4-8 0 15,7 4 0-15,12 0 0 16,8 4 0-16,8 2 0 15,15 3 0-15,11 0 0 16,12 0 0-16,20 0 0 16,9 0 0-16,10 0 0 0,2 0 0 15,0 0 0-15,0 0 0 16,0 0 0-16,0 0 0 16,0 0 0-16,0 0 0 15,0 0 0-15,0 0 0 16,0 0 0-16,0 0 0 15,0 0 0-15,0 0 0 16,0 0 0-16,0 0 0 16,0 0 0-16,0 0 0 15,0-2 0-15,0 2 0 16,0 0 0-16,0 0 0 16,0-1 0-16,0 1 0 15,0 0 0-15,0 0-145 16,0 0-258-16,2 0-61 0</inkml:trace>
  <inkml:trace contextRef="#ctx0" brushRef="#br0" timeOffset="83833.25">15442 7786 345 0,'0'0'120'15,"0"0"-81"-15,0 0 1 16,0 0 2-16,0 0-4 15,0 0 8-15,0 0-2 16,0-4-18-16,0-2-11 16,0 0 35-16,0 0-33 15,0-2 17-15,0 1 14 16,0-4-39-16,0-1 1 16,0-1 25-16,0 3-19 15,2-3-10-15,3 3 20 16,0-2 7-16,-3-2-10 15,2 0-10-15,0 2-4 16,-1-5 8-16,1 3 17 16,-2 3-6-16,0-1-7 15,1 4 0-15,-3 2 3 0,0 2 18 16,0 1-8-16,0 3-12 16,0 0-6-16,0 0-5 15,0 0 5-15,2-1-2 16,-2-1-3-16,0-1-3 15,0-1-2-15,0 3-6 16,0-2 2-16,0 3 2 16,0 0 0-16,0 0 1 15,0 0-1-15,0 0 1 16,0 0 0-16,0-1 3 16,0 1-2-16,0 0 1 15,7-3-2-15,2-3-3 16,4 1-2-16,7-3 0 0,2 2-1 15,3 2 1-15,2 0-1 16,2-1 2-16,7 3-1 16,3-1 0-16,9-1 0 15,2-1 1-15,4 1-1 16,-2 3 3-16,-4 1-3 16,1 0 1-16,-5 0 1 15,4 0-2-15,-2 0 1 16,1 0 1-16,0 3-2 15,-2 4 1-15,-3 0-1 16,1 1 0-16,-1 0 2 16,0 0-1-16,-2 1-1 15,0-4 0-15,2 1 2 0,-1-2-2 16,-1-1 0-16,-1-2 0 16,1-1 1-1,-1 3 0-15,-4-1 0 0,-1-1-2 16,-1-1-1-16,5 0 2 15,-3 0 0-15,6 0-1 16,-3 0 3-16,-1 0-2 16,1-3 0-16,-5-5-1 15,0 1 1-15,-8 4 0 16,-2-1 2-16,-3-2-2 16,0 3 1-16,-2 0-1 0,5 0 0 15,-2 3 0 1,4-2 1-16,2 1-1 0,0-2 1 15,4-1 0-15,0 3-1 16,2-4 2-16,-6 5-2 16,-4 0 1-16,-8 0-1 15,-3 0 0-15,-6 0 0 16,0 0 0-16,-3 0 1 16,-1 0 0-16,-2 0-1 15,0 0 2-15,0 0 2 16,0 0 8-16,0 0 8 15,0 0 0-15,0 0-5 16,0 0 2-16,0 0-6 16,0 0 0-16,0 0-4 15,0 0-3-15,0 14 5 0,0 8 13 16,0 2-8-16,0 2-1 16,-11-2-1-16,1 2 3 15,0 2-2-15,-1 1-10 16,1 3 2-16,-1 0 2 15,3 2-1-15,-4 0-1 16,1 0-3-16,3 1 1 16,-2 2-2-16,4 0 2 15,-3 1-2-15,2-5 1 16,1 0 0-16,1-5-1 16,3-1-1-16,-1-4 3 15,3-1 1-15,0 0-3 0,0 0-1 16,0-2 2-16,0 3-1 15,0-4 0-15,0 2 0 16,0-5 1-16,0 1-1 16,0 0 0-16,0-6 0 15,0 6 0-15,0-8-1 16,0 4 5-16,0-2-5 16,0 0 1-16,0 1 1 15,0 0-2-15,0-3 0 16,0-3 1-16,0 0-1 15,0-3 1-15,0-1-1 16,0 0 0-16,0 0 0 16,0-2 1-16,0 0 2 0,0 0 1 15,0 0 9 1,0 0 0-16,0 0 7 0,-17 4 3 16,-10-2-7-1,-18 2-2-15,-8 4-9 0,-7-1-2 16,-6 2 0-16,-6-1-3 15,-4 4 0-15,-2-4 1 16,2 1 0-16,7-3-2 16,4-4 1-16,10 3-6 15,-3-1 4-15,2 0-2 16,-2 0-1-16,-6-2 2 16,-5 2 2-16,-5 2 0 0,-2-2 1 15,2 0-1-15,8 1 1 16,5-5 0-16,11 0 0 15,3 0 2-15,5 0-2 16,4 0 1-16,-3 0-1 16,6 0 0-16,-1 0 0 15,3 0 0-15,2 0 1 16,-3 0-1-16,3 1 0 16,-2 1 0-16,0 2-1 15,8 0 1-15,4-2 0 16,8 0 0-16,6-2 1 15,1 0-1-15,1 0 0 16,-1 2 0-16,-1-2 0 16,0 3 0-16,0-2-1 15,3-1 1-15,0 0 0 0,2 0 0 16,-1 0 0-16,1 0 0 16,2 0 1-16,-2 0-1 15,2 0 1-15,0 0-1 16,0 0 0-16,0 0-2 15,0 0 2-15,0 0 0 16,0 0 0-16,0 0-1 16,0 0-1-16,0 0 2 15,0 0 0-15,0 0-1 16,0 0 1-16,0 0 2 16,0 0-1-16,0 0 2 15,0 0 0-15,0 0 1 16,0 0 0-16,0 0-4 15,0 0 4-15,0 0-2 0,0-14 2 16,0-8-4-16,0 0-1 16,0-6-2-16,0-1 2 15,0-7 0-15,0 3 0 16,0-3-2-16,0 8 0 16,0 4 2-16,0 7 1 15,0 5-1-15,2 2 1 16,0 4 0-16,1-3 0 15,1-1 1-15,-2-2-1 16,0-3-1-16,0 2 1 16,3 0 0-16,-5 4 0 0,0 0 1 15,2 1 0 1,-2 4-1-16,2 4 0 0,-2-2 0 16,0 2 0-16,0-2 0 15,0 2 0-15,0 0-1 16,0 0-1-16,0 0 1 15,0 0-4-15,0 0-9 16,0 0-40-16,0 0-31 16,3 0-38-16,4 10-49 15,-3 14 4-15,-2-14-206 16,-2 2-103-16</inkml:trace>
  <inkml:trace contextRef="#ctx0" brushRef="#br0" timeOffset="129239.1">11993 15618 449 0,'0'0'119'15,"0"0"-49"-15,0 0-3 16,0 0 15-16,0 0-2 15,0 0 16-15,0 0-20 0,0 0-12 16,-5-7-5-16,5 7-4 16,0 0 2-16,0 0-16 15,-2 0-13-15,0 0-20 16,0 0-4-16,0 0-2 16,0 0 2-16,2 0-1 15,-2 0 10-15,-1 0 8 16,1 0 6-16,-2 0-2 15,-1 0-4-15,2 0 7 16,3 0 8-16,0 0 2 16,0 0-12-16,0 0-3 15,0 0 0-15,0 0-4 0,0 0-4 16,0 0-7 0,0 0-1-16,0 0-3 15,0 0 2-15,0 0-5 16,0 0 3-16,0 0-1 0,0 0 0 15,5 0-2-15,17 0 2 16,7 0 9-16,0 0 1 16,3 0 0-16,-1 0-2 15,0 0 0-15,2 0-4 16,8 0 6-16,1-5 6 16,-2 0-4-16,1 1-2 15,-4 0 9-15,-3-5-9 16,-3 5 0-16,0 3 0 15,0-7-8-15,2 2 2 16,-1 2-3-16,-8 0 2 0,1 4 0 16,-6-5-3-1,0 5-1-15,0-4-2 0,4 3 2 16,-1-2-2-16,-1 3 1 16,-4-1 0-16,3 1 0 15,-2 0-1-15,2-3 2 16,-2 3 1-16,-1 0-1 15,2 0 0-15,-6 0 0 16,3 0-2-16,-1 0 2 16,1 0-3-16,-3 0 2 15,1 0-1-15,1 0 1 16,-2 0-1-16,1 0 2 0,-1 0-1 16,3 0 0-16,-3 0-1 15,1 0 2-15,3 0 1 16,-1 0-3-16,1 0 1 15,6 0 1-15,-3 0-2 16,0 0 2-16,2 0-1 16,1 0 0-16,3 0 0 15,-1 0 1-15,3 0-1 16,3 0 0-16,-2 0 2 16,3 0 1-16,-1 0 2 15,0 0 0-15,3 0-2 16,0 0-1-16,-1-2-1 15,-2-2 3-15,0 0-3 16,1 1 0-16,-3 0-2 16,4 0 6-16,-2 3-4 0,2-5 0 15,3 5-1-15,-1 0 1 16,1-4-1-16,3 4 0 16,0-5 1-16,1 0-1 15,0 1 1-15,3 0-2 16,-1-2 0-16,3 4 1 15,-3 0-1-15,-2-2 0 16,1 4 1-16,-2 0 0 16,-1-3 0-16,0 3-1 15,0-4 0-15,-2-1 1 0,-1 3-1 16,1 0 2 0,-1 2-2-16,1-2 0 0,2 2 3 15,-2 0-3-15,2 0 0 16,-3 0 0-16,1 0 0 15,4-4 0-15,0 4 0 16,4 0 0-16,3 0 0 16,0-4 0-16,2 4 0 15,1-4 0-15,-4 2 0 16,1 2 0-16,-1-2 0 16,2 0 0-16,0-1 0 15,2 2 0-15,1 1 0 16,0 0 0-16,2-4 0 0,3 4 0 15,0 0 0 1,-1-3 0-16,1 0 0 0,0 3 0 16,-2 0 0-16,2 0 0 15,-6 0 0-15,2-1 0 16,-6-1 0-16,-1 2 0 16,-5-3 0-16,-5 2 0 15,6 1 0-15,-5 0 0 16,1-5 0-16,-1 5 0 15,-1 0 0-15,-1 0 0 16,-1-4 0-16,-4 4 0 16,0 0 0-16,-2-4 0 15,0 4 0-15,0 0 0 16,2 0 0-16,2 0 0 0,-2 0 0 16,4 0 0-1,1 0 0-15,1 0 0 0,3 0 0 16,0 0 0-16,2 0 0 15,0 0 0-15,1 0 0 16,3 0 0-16,3 0 0 16,2 0 0-16,2 0 0 15,0 0 0-15,2 0 0 16,3-2 0-16,2 0 0 16,0 0 0-16,0 0 0 15,-3 0 0-15,1 2 0 16,-2-4 0-16,-2 4 0 15,-4 0 0-15,1 0 0 16,0-5 0-16,0 4 0 16,5-2 0-16,-1 2 0 0,5-2 0 15,0 3 0-15,0-4 0 16,0-1 0-16,-2 5 0 16,2-4 0-16,-2 4 0 15,-3 0 0-15,-2 0 0 16,1 0 0-16,0 0 0 15,-2 0 0-15,-4 0 0 16,1 0 0-16,-5 0 0 16,6 0 0-16,-4 0 0 15,1 0 0-15,1 0 0 0,1 0 0 16,0 0 0 0,0 0 0-16,-1 0 0 0,1 0 0 15,0 0 0 1,0 0 0-16,-3 0 0 0,1 0 0 15,-1 0 0-15,1 0 0 16,0 0 0-16,-2 0 0 16,1 0 0-16,0 0 0 15,-1 0 0-15,1 0 0 16,3-2 0-16,2 0 0 16,4-2 0-16,-1 2 0 15,-6-6 0-15,1 4 0 16,0-1 0-16,2 3 0 15,5 2 0-15,3 0 0 16,1 0 0-16,4 0 0 0,6-4 0 16,-6 4 0-16,3-3 0 15,-5 2 0-15,-2-2 0 16,-1 2 0 0,3-2 0-16,1 1 0 0,1 2 0 15,0-4 0-15,1 0 0 16,-5 0 0-16,-2 4 0 15,-3-2 0-15,-2 2 0 16,-2 0 0-16,1-2 0 16,0 0 0-16,2 0 0 15,0 0 0-15,-4 2 0 16,-1-4 0-16,2 4 0 16,-4 0 0-16,-3-5 0 15,-2 5 0-15,-2 0 0 0,-2-2 0 16,-5 1 0-16,0-2 0 15,-6 3 0-15,-4 0 0 16,2-1 0-16,-3 1 0 16,5-2 0-16,-1 2 0 15,0 0 0-15,3 0 0 16,0 0 0-16,2 0 0 16,2 0 0-16,-2 0 0 15,5 0 0-15,-3 0 0 16,2 0 0-16,-2 0 0 15,1 0 0-15,-3 2 0 0,-3-2 0 16,-1 1 0 0,-3 2 0-16,-4-3 0 0,-5 0 0 15,-6 0 0-15,-2 0 0 16,-5 0 0-16,2 1 0 16,-2-1 0-16,0 0 0 15,0 0 0-15,0 0 0 16,0 0 0-16,0 0 0 15,0 0 0-15,0 0 0 16,0 0 0-16,0 0 0 16,0 0 0-16,0 0 0 15,0 0 0-15,0 0 0 16,0 0 0-16,0 0 0 16,0 7 0-16,-4-7-63 0,-15 6-440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4T22:42:20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5064 7579 1566 0,'0'0'158'0,"0"0"28"16,0 0-66-16,0 0-103 16,0 0-17-16,0 0 0 15,0 0 0-15,-51-73 0 16,51 73 0-16,0 22 0 16,16 24 0-16,17 13 0 15,13 11 0-15,10 5 0 16,13 3 0-16,5-3 0 0,11 0 0 15,1-6 0-15,9-3 0 16,5-8 0-16,14-8 0 16,21-10 0-16,23-9 0 15,14-9 0-15,20-4 0 16,-7-2 0-16,-5 3 0 16,-8-2 0-16,-20 3 0 15,-11 1 0-15,-19 4 0 16,-15-1 0-16,-14-2 0 15,-8-1 0-15,-16-6 0 16,-11-3 0-16,-11-4 0 16,-11-4 0-16,-14-2 0 0,-4-2 0 15,-9 0 0-15,-7 0 0 16,-2 0 0-16,0 0 0 16,0 0 0-16,0 0 0 15,0 0 0-15,0 0 0 16,5 0 0-16,3 0 0 15,11 0 0-15,0 0 0 16,6-6 0-16,-3-4 0 16,7-2 0-16,-16 6-355 15,-3-6-297-15</inkml:trace>
  <inkml:trace contextRef="#ctx0" brushRef="#br0" timeOffset="321.95">8022 8197 1644 0,'0'0'374'16,"0"0"-345"-16,0 0-29 16,0 0 0-16,0 0 0 15,0 0 0-15,-272 91 0 16,334-57 0-16,30 2 0 15,17-4 0-15,12 0 0 16,-15-1 0-16,-19 4 0 0,-19-3 0 16,-30 0 0-16,-25 2 0 15,-13 8 0-15,-56 12 0 16,-36 8 0-16,-21 1 0 16,-3-10 0-16,16-14 0 15,28-15 0-15,30-15 0 16,42-9 0-16,0 0-657 15</inkml:trace>
  <inkml:trace contextRef="#ctx0" brushRef="#br0" timeOffset="1592.57">2093 6617 1548 0,'0'0'242'0,"0"0"-128"16,0 0-74-16,0 0 63 15,0 0-103-15,0 0 0 16,0 0 0-16,-67 253 0 16,57-225 0-16,4-8 0 15,4-10 0-15,2-4 0 16,0-6 0-16,0 0 0 15,0 0 0-15,0 0 0 0,0 0 0 16,0-13 0 0,14-4 0-16,7 1 0 0,4 2 0 15,2 3 0-15,0 4 0 16,0 3 0-16,-1 4 0 16,6 0 0-16,-5 0 0 15,-2 16 0-15,-2 11 0 16,-7 2 0-16,-5 5 0 15,-7-2 0-15,-4 0 0 16,0-2 0-16,0 2 0 16,-27 2 0-16,-6 2 0 15,-7-1 0-15,-5-7 0 16,1-7 0-16,2-9 0 16,1-5 0-16,6-7 0 15,3 0 0-15,8-4 0 0,7-27 0 16,5-13 0-1,12-17 0-15,0 28-473 0,0-5-461 16</inkml:trace>
  <inkml:trace contextRef="#ctx0" brushRef="#br0" timeOffset="1782.66">2039 6649 1268 0,'0'0'372'15,"0"0"-218"-15,0 0-8 16,0 0-39-16,0 0-107 0,0 0 0 16,315-224 0-1,-264 202 0-15,-6 10 0 0,-3 12 0 16,-5 0 0-16,-35 8-77 16,-2 11-871-16</inkml:trace>
  <inkml:trace contextRef="#ctx0" brushRef="#br0" timeOffset="2022.02">2637 7078 1854 0,'0'0'193'0,"0"0"-193"16,0 0 0-16,0 0 0 16,0 0 0-16,0 0 0 15,-7-19 0-15,7 14 0 16,0 3 0-16,7-2-509 16</inkml:trace>
  <inkml:trace contextRef="#ctx0" brushRef="#br0" timeOffset="2553.73">2959 6597 1350 0,'0'0'322'15,"0"0"-126"-15,0 0-68 16,0 0-77-16,0 0-51 16,0 0 0-16,39-22 0 15,1 22 0-15,-3 0 0 16,-3 0 0-16,-10 14 0 16,-10 8 0-16,-14 10 0 15,0 7 0-15,-14 4 0 0,-21-1 0 16,-3-2 0-16,7-10 0 15,6-7 0-15,12-9 0 16,10-6 0-16,3 0 0 16,0-3 0-16,21-5 0 15,16 0 0-15,13 0 0 16,-1 0 0-16,-5 0 0 16,-2 0 0-16,-11 0 0 15,-6 0 0-15,-7 9 0 16,-9 5 0-16,-5 6 0 15,-4 4 0-15,0 4 0 16,-19 4 0-16,-22 3 0 0,-12 0 0 16,-7 0 0-1,-5-5 0-15,8-9 0 0,9 0 0 16,17-9 0-16,15-4 0 16,10-5 0-16,6-1 0 15,0-2 0-15,0 0-655 16</inkml:trace>
  <inkml:trace contextRef="#ctx0" brushRef="#br0" timeOffset="3800.55">982 5562 1546 0,'0'0'194'15,"0"0"54"-15,0 0-189 16,0 0-59-16,0 0 0 15,0 0 0-15,0 0 0 16,-37 275 0-16,26-185 0 16,1-10 0-16,2-8 0 15,3-15 0-15,5-17 0 16,0-16 0-16,0-12 0 16,0-12 0-16,0-6 0 0,0-22-383 15,0-8-399-15</inkml:trace>
  <inkml:trace contextRef="#ctx0" brushRef="#br0" timeOffset="4002.76">668 5541 1388 0,'0'0'196'0,"0"0"8"16,0 0-38-16,0 0-73 15,0 0-93-15,0 0 0 16,254-301 0-16,-153 234 0 15,-7 11 0-15,-5 10 0 16,-14 9 0-16,-10 14 0 0,-20 11 0 16,-16 12 0-16,-29 0-405 15,0 18-101-15</inkml:trace>
  <inkml:trace contextRef="#ctx0" brushRef="#br0" timeOffset="4424.05">893 5857 1214 0,'0'0'278'15,"0"0"-140"-15,0 0 38 16,0 0-4-16,0 0-103 0,0 0-69 16,143-3 0-16,-65-23 0 15,-4 7 0-15,-6 9 0 16,-7 10 0-16,-12 0 0 15,-7 10 0-15,-11 18 0 16,-8 4 0-16,-9 2 0 16,-6 0 0-16,-3-8 0 15,-5-6 0-15,0-8 0 16,0-8 0-16,0-1 0 16,0-3 0-16,0 0 0 15,0 0 0-15,0-24 0 16,-5-10 0-16,5-10 0 15,0-9 0-15,2-5 0 16,21 0 0-16,4 5 0 16,-1 9 0-16,1 14 0 0,-5 12 0 15,1 10 0-15,-1 8 0 16,2 0 0-16,-20 6-207 16,-1 6-459-16</inkml:trace>
  <inkml:trace contextRef="#ctx0" brushRef="#br0" timeOffset="5210.32">1863 5700 1164 0,'0'0'470'16,"0"0"-246"-16,0 0-60 16,0 0-139-16,0 0-25 15,0 0 0-15,-98 135 0 16,77-89 0-16,11-7 0 0,10-6 0 15,0-5 0-15,10-10 0 16,23-8 0-16,0-8 0 16,5-2 0-16,-1-4 0 15,-3-25 0-15,-8-10 0 16,-5-3 0-16,-15-1 0 16,-6-2 0-16,0 6 0 15,-2 7 0-15,-16 1 0 16,5 9 0-16,-1 3 0 15,10 10 0-15,-1 1 0 16,5 4 0-16,0-2 0 0,14-1 0 16,22 2 0-16,6 2 0 15,3 3 0-15,-5 0 0 16,-7 21 0-16,-8 11 0 16,-8 8 0-16,-7 4 0 15,-4 2 0-15,-4-6 0 16,-2-8 0-16,0-8 0 15,0-7 0-15,0-10 0 16,0-5 0-16,2-2 0 16,1 0 0-16,3 0 0 15,8-8 0-15,5-24 0 16,16-12 0-16,2-5 0 0,1 3 0 16,-2 8 0-16,-5 13 0 15,-7 9 0-15,-8 9 0 16,-3 6 0-16,-2 1 0 15,1 0 0-15,-1 8 0 16,1 13 0-16,-4 2 0 16,-1 0 0-16,1-6 0 15,0-5 0-15,-2-6 0 16,5-4 0-16,1-2 0 16,3 0 0-16,10-8 0 15,4-18 0-15,4-6 0 16,0-4 0-16,1 4 0 15,-3 4 0-15,-2 7 0 16,-5 12 0-16,3 7 0 16,-2 2 0-16,-1 0 0 0,-2 10 0 15,5 14 0-15,-2 2 0 16,-3 4 0-16,-2-4 0 16,0-1 0-16,-5-2 0 15,1-5 0-15,0-4 0 16,0-7 0-16,2-7 0 15,-14 0-511-15,1 0-901 16</inkml:trace>
  <inkml:trace contextRef="#ctx0" brushRef="#br0" timeOffset="5435.46">3629 5685 1994 0,'0'0'53'16,"0"0"-53"-16,0 0 0 16,0 0 0-16,0 0 0 15,0 0 0-15,0 0 0 16,-85 76-547-16</inkml:trace>
  <inkml:trace contextRef="#ctx0" brushRef="#br0" timeOffset="41311.21">10655 5859 1724 0,'0'0'308'15,"0"0"-293"-15,0 0-15 16,0 0 0-16,0 0 0 15,0 0 0-15,6-48 0 16,-6 48 0-16,5 0 0 16,-3 24 0-16,3 18 0 15,-3 13 0-15,-2 3 0 16,0 0 0-16,0-5 0 16,0 2 0-16,0-3 0 15,0-2 0-15,0-38 0 16,-7-4-643-16</inkml:trace>
  <inkml:trace contextRef="#ctx0" brushRef="#br0" timeOffset="41519.08">10368 6459 1522 0,'0'0'324'0,"0"0"-274"16,0 0 34-16,0 0-17 15,0 0-67-15,0 0 0 16,307 12 0-16,-225-38 0 16,-8-5 0-16,-3-4 0 15,-6-3 0-15,-22-1 0 16,-43 25-377-16,0 4-249 16</inkml:trace>
  <inkml:trace contextRef="#ctx0" brushRef="#br0" timeOffset="41714.21">10387 5886 1638 0,'0'0'409'16,"0"0"-409"-16,0 0 0 16,0 0 0-16,0 0 0 15,0 0 0-15,312-241 0 16,-213 216 0-16,-8 13 0 15,-11 12 0-15,-66 0-323 0,-8 2-427 16</inkml:trace>
  <inkml:trace contextRef="#ctx0" brushRef="#br0" timeOffset="42335.57">11103 6154 1240 0,'0'0'322'16,"0"0"-46"-16,0 0-67 16,0 0-209-16,0 0 0 15,0 0 0-15,0 130 0 0,0-130 0 16,0 0 0 0,0 0 0-16,0 0 0 0,0 0 0 15,0-9 0-15,0-12 0 16,9-7 0-16,7 0 0 15,3 1 0-15,8 6 0 16,0 1 0-16,2 8 0 16,-2 4 0-16,2 8 0 15,-4 0 0-15,-4 0 0 16,2 22 0-16,-5 8 0 16,-3 2 0-16,-1-2 0 15,-1-5 0-15,-2-8 0 16,-4-5 0-16,4-8 0 0,-2-4 0 15,11-14 0 1,7-30 0-16,6-23 0 0,7-11-367 16,-1-9-41-16,-4-5-52 15,-6 1 208-15,-9-1 252 16,-11 2 344-16,0-3-160 16,-5 5 28-16,-2 12 16 15,-2 22 40-15,0 22-17 16,0 18-251-16,0 10 0 15,0 4 0-15,5 23 0 16,-1 51 0-16,-2 33 0 16,-2 27 0-16,0 11 0 15,-4-3 0-15,-18-9 0 0,0-21 0 16,8-26 0-16,5-26 0 16,9-26 0-16,0-34 0 15,0-14-501-15</inkml:trace>
  <inkml:trace contextRef="#ctx0" brushRef="#br0" timeOffset="42837.91">11609 5932 1272 0,'0'0'304'16,"0"0"-204"-16,0 0-76 16,0 0 112-16,0 0 75 15,0 0-211-15,209 27 0 16,-151-1 0-16,-4-2 0 15,-14 3 0-15,-9-6 0 0,-13 0 0 16,-7-3 0-16,-9-8 0 16,-2-6 0-16,2-3 0 15,-2-1 0-15,0 0 0 16,0 0 0-16,0-7 0 16,0-13 0-16,0-7 0 15,0-1 0-15,0-2 0 16,16 1 0-16,16 3 0 15,-1 5 0-15,4 10 0 16,6 4 0-16,-1 7-123 16,-7 0-199-16,3 0 124 15,-7 0 102-15,-9 4 82 0,-9 12 14 16,-7 8 90-16,-4 5 96 16,0 4 94-16,0 4-83 15,-13-1-197-15,-1-4 0 16,10-3 0-16,4-6 0 15,0-7 0-15,2-6 0 16,27-10 0-16,14 0 0 16,-1-8 0-16,3-22 0 15,-3-6 0-15,-13 3 0 16,-8 1 0-16,-21 5 0 16,0 3 0-16,-23 1 0 15,-24 5 0-15,-7 8 0 16,-1 10 0-16,8 0 0 0,32 0 0 15,3 5-281 1</inkml:trace>
  <inkml:trace contextRef="#ctx0" brushRef="#br0" timeOffset="44020.28">13606 5534 826 0,'0'0'108'16,"0"0"-84"-16,0 0-24 16,0 0-30-16,0 0-40 15,0 0 56-15,0 7-14 16,0-2-122-16,0-1-60 16</inkml:trace>
  <inkml:trace contextRef="#ctx0" brushRef="#br0" timeOffset="45597.35">13606 5534 512 0,'-4'25'338'0,"4"-25"-60"0,0 0-28 16,0 0-8-16,0 0-44 16,0 0 10-16,-7-63-187 15,7 63-21-15,-2 0 0 16,0 38 0-16,-8 23 0 16,6 19 0-16,-9 8 0 15,7-2 0-15,-2-10 0 16,6-16 0-16,0-11 0 15,2-16 0-15,0-13 0 16,0-10 0-16,0-8 0 0,0-2 0 16,0 0 0-1,0-3 0-15,4-26 0 0,12-2 0 16,9 1 0-16,-10 5 0 16,1 11 0-16,-7 8 0 15,-7 4 0-15,-2 2 0 16,0 0 0-16,0 12 0 15,0 21 0-15,0 2 0 16,0-4 0-16,0-4 0 16,-2-8 0-16,0-7 0 15,-3-4 0-15,5-6 0 16,0-2 0-16,0 0 0 16,0 0 0-16,0 0 0 0,0 0 0 15,0-14 0 1,9-9 0-16,9-3 0 0,9-1 0 15,2 0 0-15,9 5 0 16,-1 6 0-16,3 8 0 16,-1 4 0-16,-6 4 0 15,-4 0 0-15,-5 4 0 16,3 14 0-16,-7 0 0 16,5-1 0-16,-8-2 0 15,1-3 0-15,3-5 0 16,-10-3 0-16,-1-4 0 15,2 0 0-15,3 0 0 16,1-20 0-16,2-2 0 16,-7 2 0-16,-2 1 0 0,-7 4 0 15,0-2 0-15,-2 3 0 16,0 0 0-16,0 2 0 16,0-1 0-16,0 6 0 15,0 0 0-15,-2 4 0 16,-2 1 0-16,-5 0 0 15,5 2 0-15,-1 0 0 16,0 0 0-16,3 0 0 16,2 0 0-16,0 0 0 15,0 0 0-15,0 0 0 16,0 0 0-16,0 0 0 16,0 0 0-16,0 0 0 15,0 0 0-15,0 0 0 0,0 0 0 16,0 0 0-16,0 0 0 15,0 0 0-15,0 0 0 16,0 0 0-16,0 0 0 16,0 0 0-16,0 0 0 15,0 0 0-15,0 0 0 16,0 0 0-16,0 0 0 16,0 0 0-16,0 0 0 15,0 0 0-15,0 0 0 16,0-2 0-16,0 2 0 15,0 0 0-15,0 0 0 16,0 0 0-16,0 0 0 0,0 0 0 16,0 0 0-1,0 0 0-15,0 0 0 0,0 0 0 16,0 0 0-16,0 0 0 16,0 0 0-16,0 0 0 15,0 0 0-15,12-3 0 16,5-12 0-16,12-5 0 15,0-8 0-15,0-2 0 16,-16-1 0-16,1 3 0 16,-14 9 0-16,0-2 0 15,0 5 0-15,-6 4 0 16,-15 3 0-16,-6 3 0 16,5 3 0-16,-2 3 0 15,-1 0 0-15,3 3 0 0,-3 17 0 16,6 3 0-16,-4 10 0 15,9 5 0-15,1 5 0 16,7-4 0-16,4 1 0 16,2-2 0-16,0-5 0 15,8-5 0-15,19-7 0 16,4-7 0-16,5-6 0 16,-1-5 0-16,5-3 0 15,5 0 0-15,-3-18 0 16,3-6 0-16,-3-5 0 15,1 5 0-15,-14 6 0 0,-9 6 0 16,-11 6 0 0,-2 3 0-16,-3 3 0 0,-4 0 0 15,2 0 0 1,0 0 0-16,7 11 0 0,-7 5 0 16,6 0 0-16,-2 1 0 15,-4-5 0-15,-2-4 0 16,2-4 0-16,-2-3 0 15,0-1 0-15,0 0 0 16,5 0 0-16,-3 0 0 16,2-4 0-16,8-16 0 15,3-10 0-15,10-10 0 16,-3 2 0-16,5 0 0 16,-3 7 0-16,-6 6 0 15,5 4 0-15,-4 12 0 0,4 5 0 16,-5 4 0-16,-16 0-191 15,-2 1-325-15</inkml:trace>
  <inkml:trace contextRef="#ctx0" brushRef="#br0" timeOffset="45888.5">14821 5974 1052 0,'0'0'324'0,"0"0"-132"15,0 0 22-15,0 0 51 16,0 0-265-16,0 0 0 15,0 0 0-15,228-88 0 16,-203 39 0-16,-15 3 0 0,-5 5 0 16,-5 8 0-16,-5 7 0 15,-19 10 0-15,-12 5 0 16,-4 10 0-16,7 1 0 16,-6 0 0-16,15 26 0 15,2 7 0-15,16 6 0 16,6 1 0-16,0-4 0 15,21-2 0-15,31-8 0 16,6-7 0-16,15-12 0 16,5-7 0-16,12 0 0 15,3 0 0-15,-57-7 0 16,-12-6-563-16</inkml:trace>
  <inkml:trace contextRef="#ctx0" brushRef="#br0" timeOffset="51643.5">15927 5761 846 0,'0'0'294'0,"0"0"-116"15,0 0-4-15,0 0-28 0,0 0 56 16,0 0-36-1,0 0-125-15,-51-42-41 0,51 42 0 16,0-2 0-16,4-3 0 16,27 0 0-16,14-3 0 15,13-2 0-15,-1-1 0 16,1 4 0-16,-6 0 0 16,-12 6 0-16,-11 1 0 15,-15 0 0-15,-10 0 0 16,-4 0 0-16,0 0 0 15,0 0 0-15,-27 0 0 16,-17 1 0-16,-12 12 0 16,-2-1 0-16,-2-2 0 15,6-2 0-15,3 0 0 16,2-2 0-16,14-3 0 0,8 2 0 16,11-5 0-1,9 0 0-15,7 0 0 0,0 0 0 16,0 0 0-16,25 0 0 15,17 0 0-15,18 0 0 16,9 0 0-16,1 0 0 16,-8 0 0-16,-4-5 0 15,-7 2 0-15,-10 1 0 16,-12 2 0-16,-12 0 0 16,-13 0 0-16,-2 0 0 15,-2 0 0-15,0 0 0 16,0 0 0-16,0 0 0 0,-6 0 0 15,-7 0 0-15,-1 0 0 16,3 0 0-16,7 2 0 16,0 12 0-16,-1-11 0 15,2 2-461-15</inkml:trace>
  <inkml:trace contextRef="#ctx0" brushRef="#br0" timeOffset="56541.81">17082 5039 1156 0,'-12'-66'330'16,"6"42"-130"-16,-1 5-24 16,5 3-48-16,2 5-71 15,0 4-57-15,0 6 0 16,0 1 0-16,0 0 0 16,0 0 0-16,0 23 0 0,0 26 0 15,0 18 0-15,0 18 0 16,0 7 0-16,0 2 0 15,0-1 0-15,0-9 0 16,0-7 0-16,0-5 0 16,0-6 0-16,0-14 0 15,0-10 0-15,0-14 0 16,0-28-451-16,0-2-143 16</inkml:trace>
  <inkml:trace contextRef="#ctx0" brushRef="#br0" timeOffset="56747.88">17313 5486 1260 0,'0'0'350'16,"0"0"-202"-16,0 0-104 16,0 0-10-16,0 0 96 15,0 0-49-15,14 73-81 16,-14-41 0-16,0-1 0 15,2 1 0-15,0-4 0 16,5-6 0-16,-5-5 0 16,0-9-201-16,-2-8-185 15,0 0-240-15</inkml:trace>
  <inkml:trace contextRef="#ctx0" brushRef="#br0" timeOffset="56901.98">17309 5398 1222 0,'0'0'176'0,"0"0"-78"16,0 0-94-16,0 0-4 16,0 0-36-16,0 0 32 15,76-40 4-15,-30 42-30 16,-23 4-152-16,-8 0-290 16</inkml:trace>
  <inkml:trace contextRef="#ctx0" brushRef="#br0" timeOffset="57463.35">17657 5624 610 0,'0'0'222'0,"0"0"8"16,0 0-26-1,0 0-36-15,0 0-2 0,0 0 42 16,13 67 31-16,-13-67-239 16,0 0 0-16,0-2 0 15,0-16 0-15,0-7 0 16,0-1 0-16,2 1 0 15,12 3 0-15,-3 1 0 16,0 7 0-16,-2 6 0 16,2 3 0-16,5 5 0 15,1 0 0-15,6 7 0 16,-6 18 0-16,6 1 0 16,-5-3 0-16,1 0 0 0,2-10 0 15,-3-5 0 1,-3-8 0-16,8 0-139 0,-1-18-7 15,5-23-32-15,-1-18-114 16,1-9 12-16,-9-10 40 16,-5-8 206-16,-3-6 34 15,-4-3 196-15,3 2 34 16,-5 8 30-16,-4 8-54 16,2 17 2-16,-2 18 1 15,0 20-209-15,0 12 0 16,0 8 0-16,0 2 0 15,0 8 0-15,2 37 0 16,4 18 0-16,-6 20 0 16,0 11 0-16,0 6 0 0,0 6 0 15,-12-3 0-15,-5-6 0 16,-4-16 0-16,3-12 0 16,7-18 0-16,7-12 0 15,4-20 0-15,0-12 0 16,0-7-257-16,11-14-105 15,3-17-804-15</inkml:trace>
  <inkml:trace contextRef="#ctx0" brushRef="#br0" timeOffset="57678.5">18227 5229 944 0,'0'0'266'16,"0"0"-98"-16,0 0-68 15,0 0 32-15,0 0-10 16,0 0 22-16,0 0 0 16,-104 192-117-16,104-157-27 15,0-1 0-15,0-2 0 16,20-4 0-16,11-2 0 16,11-7 0-16,16-8 0 15,-31-11 0-15,2 0-421 16</inkml:trace>
  <inkml:trace contextRef="#ctx0" brushRef="#br0" timeOffset="58607.87">19288 4903 766 0,'0'0'658'0,"0"0"-390"15,0 0-70-15,0 0-41 16,0 0-157-16,0 0 0 0,16-328 0 16,-16 328 0-16,0 0 0 15,0 26 0-15,0 37 0 16,0 27 0-16,0 21 0 16,-14 9 0-16,-5 4 0 15,-6-5 0-15,7-11 0 16,3-23 0-16,4-18 0 15,-1-21 0-15,4-16 0 16,1-30-361-16,5-4-445 16</inkml:trace>
  <inkml:trace contextRef="#ctx0" brushRef="#br0" timeOffset="58948.09">19101 5336 1032 0,'0'0'266'0,"0"0"-174"0,0 0-76 16,0 0 38-16,0 0 42 15,0 0-12-15,288-127 14 16,-232 127 16-16,-10 0-8 16,-10 4-24-16,-16 28-75 15,-9 16-7-15,-11 13 0 16,0 3 0-16,-9 0 0 16,-9-9 0-16,5-19 0 15,9-10 0-15,4-12 0 16,0-7 0-16,8-5 0 15,26-2 0-15,-1 0 0 0,6-19 0 16,-8-10 0 0,-14 0 0-16,-5-3 0 0,-12-2 0 15,0-1 0-15,-14 3 0 16,-24 3 0-16,1 9 0 16,-4 3 0-16,1 11 0 15,11 6 0-15,25 0 0 16,2 6-1013-16</inkml:trace>
  <inkml:trace contextRef="#ctx0" brushRef="#br0" timeOffset="60030.7">20590 4985 1030 0,'0'0'252'16,"0"0"-24"-16,0 0-82 15,0 0 50-15,0 0-1 16,0 0-195-16,0-55 0 16,-11 82 0-16,3 13 0 15,-4 9 0-15,5 4 0 16,7-2 0-16,0-12 0 15,0-7 0-15,7-11 0 16,9-9 0-16,13-12 0 16,2-7 0-16,20-41 0 15,9-18 0-15,0-8 0 16,-2 3 0-16,-13 6 0 16,-11 10 0-16,-17 11 0 0,-10 11 0 15,0 8 0-15,-5 11 0 16,-2 8 0-16,0 6 0 15,0 0 0-15,0 24 0 16,0 29 0-16,-13 20 0 16,-5 19 0-16,-5 12 0 15,6 7 0-15,3-7 0 16,-1-13 0-16,-1-15 0 16,3-18 0-16,1-16 0 15,6-13 0-15,-3-12 0 16,7-6 0-16,-8-8 0 15,4-3 0-15,-5 0 0 16,-3 0 0-16,3-5 0 0,7-14 0 16,4-3-215-16,0-4-21 15,4 12-148-15,12 3-198 16</inkml:trace>
  <inkml:trace contextRef="#ctx0" brushRef="#br0" timeOffset="60662.67">21134 5363 1294 0,'0'0'320'0,"0"0"-98"16,0 0-11-16,0 0-211 15,0 0 0-15,0 0 0 16,0 0 0-16,-54 116 0 0,50-89 0 16,4-3 0-16,0-8 0 15,25-5 0-15,8-9 0 16,12-2 0-16,-1-7 0 15,-4-20 0-15,-13-4 0 16,-11 1 0-16,-16 0-33 16,0 2-5-16,-9 2 38 15,-15 0 38-15,-5 6-5 16,6 0-33-16,10 2 0 16,8 6 0-16,5-2 0 15,0 1 0-15,3-2 0 16,26-6 0-16,13 1 0 15,4 6 0-15,-1 11 0 0,-7 3 0 16,-9 1 0 0,-4 25 0-16,-10 5 0 0,-3 2 0 15,-8-3 0-15,-4-1 0 16,2-9 0-16,0-4 0 16,7-6 0-16,-2-2 0 15,6-6 0-15,12-2 0 16,0 0 0-16,-2 0 0 15,0 0 0-15,-5 0 0 16,-3 0 0-16,-3 0 0 16,1 5 0-16,1 9 0 15,3 1 0-15,1-1 0 0,4-4 0 16,3-5 0-16,-1-5 0 16,3 0 0-16,-2-15 0 15,-8-14 0-15,-5-6 0 16,-12-7 0-16,0-4 0 15,0-2 0-15,0-1 0 16,0 7 0-16,-10 10 0 16,8 4 0-16,2 7 0 15,0 1 0-15,25 11 0 16,-11 9 0-16,1 0-403 16</inkml:trace>
  <inkml:trace contextRef="#ctx0" brushRef="#br0" timeOffset="61405.17">22478 5075 1688 0,'0'0'359'0,"0"0"-359"16,0 0 0-16,0 0 0 0,0 0 0 16,0 0 0-16,0 40 0 15,0 30 0-15,0 4 0 16,0-5 0-16,0-9 0 15,0-20 0-15,5-12 0 16,2-14 0-16,-5-8 0 16,0-6 0-16,-2 0 0 15,0-14 0-15,2-34 0 16,0-20 0-16,5-14 0 16,-5-11 0-16,12 0 0 15,1-6 0-15,12-1 0 16,14 3 0-16,3 13 0 15,3 18 0-15,-5 21 0 0,-9 22 0 16,-6 14 0 0,-2 9 0-16,-6 0 0 0,-3 2 0 15,-5 28 0-15,-9 7 0 16,-2 3 0-16,-2 2 0 16,-25-2 0-16,-4 1 0 15,-4-9 0-15,-3-5 0 16,0-5 0-16,9-1 0 15,2-7 0-15,9-1 0 16,3 3 0-16,1 2 0 16,1 8 0-16,-1 5 0 15,8-1 0-15,-5 4 0 16,9-1 0-16,0-1 0 16,2 2 0-16,0 2 0 0,0 3 0 15,0 0 0-15,13-1 0 16,5-6 0-16,7-8 0 15,4-7 0-15,8-8 0 16,12-9 0-16,9 0 0 16,6-21 0-16,8-18 0 15,-47 15-403-15,-8-3-717 16</inkml:trace>
  <inkml:trace contextRef="#ctx0" brushRef="#br0" timeOffset="61768.41">23227 4983 1652 0,'0'0'232'0,"0"0"-158"0,0 0 12 16,0 0-83-16,0 0-3 15,0 0 0-15,-35 187 0 16,43-158 0-16,19-8 0 16,9-13 0-16,2-8 0 15,13-22 0-15,7-34 0 16,0-13 0-16,-2-4 0 15,-12 0 0-15,-15 1 0 16,-17 1 0-16,-12 3 0 16,-10 6 0-16,-25 13 0 0,-9 10 0 15,-8 17 0 1,6 13 0-16,-4 9 0 0,5 0 0 16,10 37 0-1,8 17 0-15,14 15 0 0,13 6 0 16,6 2 0-16,48-7 0 15,17-10 0-15,12-11 0 16,4-10 0-16,-2-8 0 16,-1-4 0-16,-8-1 0 15,-53-26 0-15,-13 0 0 16</inkml:trace>
  <inkml:trace contextRef="#ctx0" brushRef="#br0" timeOffset="112194.95">19732 9757 1784 0,'0'0'263'16,"0"0"-263"-16,0 0 0 16,0 0 0-16,0 0 0 15,0 0 0-15,0 0 0 16,272-14 0-16,-158 11 0 16,28-6 0-16,30-1 0 15,27-2 0-15,17-3 0 16,13-2 0-16,1 3 0 15,-16 2 0-15,-13 6 0 16,-26 4 0-16,-7 2 0 0,-12 0 0 16,-13 0 0-16,-12 8 0 15,-15 2 0-15,-12 0 0 16,-14-1 0-16,-24-2 0 16,-12 0 0-16,-13 2-103 15,-15-1-43-15,-26-5-76 16,-9-2-352-16</inkml:trace>
  <inkml:trace contextRef="#ctx0" brushRef="#br0" timeOffset="112935.1">19921 10614 1504 0,'0'0'200'0,"0"0"-200"0,0 0-14 16,0 0 14-16,0 0 18 16,0 0 16-16,529 10 38 15,-350-24 2-15,12-2-16 16,9 2-18-16,12 3-14 16,-7 3-10-16,-16 4-6 15,-17 2-10-15,-20 2 4 16,-25 0-2-16,-20 0-2 15,-24 0 0-15,-24 0 0 16,-22 0 3-16,-22 0-6 0,-15 0 6 16,0 0-3-1,-13 0 0-15,-32 0 0 0,-11 13 0 16,-4 1-25-16,5 0-213 16,8 0-8-16,28-13-88 15,13 2-282-15</inkml:trace>
  <inkml:trace contextRef="#ctx0" brushRef="#br0" timeOffset="127439.42">11317 10156 1638 0,'-22'6'409'15,"17"-6"-409"-15,5 0 0 16,0 0 0-16,0 0 0 16,23 0 0-16,30 0 0 15,27-13 0-15,20-5 0 16,21 0 0-16,22-1 0 16,17 1 0-16,12-3 0 15,-2 0 0-15,-12 3 0 16,-25 4 0-16,-21 9 0 15,-23 0 0-15,-16 5 0 16,-15 0 0-16,-6 0 0 0,-17 0 0 16,-10 0 0-16,-12 0 0 15,-11 0 0-15,-2 0 0 16,0 0 0-16,0 0 0 16,0 5 0-16,-27 16 0 15,10-11 0-15,-10 2-389 16</inkml:trace>
  <inkml:trace contextRef="#ctx0" brushRef="#br0" timeOffset="128115.36">11190 11249 668 0,'0'0'1020'16,"0"0"-661"-16,0 0-359 16,0 0 0-16,0 0 0 15,0 0 0-15,42 2 0 16,45-2 0-16,34-8 0 15,14-4 0-15,15 0 0 16,-7 0 0-16,-8 2 0 0,-5 0 0 16,-3 3 0-16,-11 2 0 15,-14 3 0-15,-15 2 0 16,-8 0 0-16,-24 0 0 16,-12 0 0-16,-22 0 0 15,-7 0 0-15,-7 0 0 16,-7 0 0-16,0 0 0 15,0 4 0-15,-13 10 0 16,-28 9 0-16,10-11-193 16,-5 0-949-16</inkml:trace>
  <inkml:trace contextRef="#ctx0" brushRef="#br0" timeOffset="128632.54">11270 11957 1674 0,'0'0'373'0,"0"0"-373"16,0 0 0-16,0 0 0 16,0 0 0-16,0 0 0 15,163 10 0-15,-34-15 0 16,34-14 0-16,11-6 0 15,-2 4 0-15,-14 3 0 16,-18 4 0-16,-20 4 0 16,-21 4 0-16,-15 3 0 15,-19 0 0-15,-14 3 0 16,-18 0 0-16,-17 0 0 0,-7 0 0 16,-9 0 0-1,0 0 0-15,0 0 0 0,0 0 0 16,0 0 0-16,0 0 0 15,0 0 0-15,0 0 0 16,0 0 0-16,0 0 0 16,0 10 0-16,0-3 0 15,0 2-1017-15</inkml:trace>
  <inkml:trace contextRef="#ctx0" brushRef="#br0">19173 11785 1864 0</inkml:trace>
  <inkml:trace contextRef="#ctx0" brushRef="#br0" timeOffset="143451.87">18854 9900 1108 0,'0'-5'360'16,"0"0"-230"-16,0-2-98 15,0 0-24-15,16-1 12 16,3-2 38-16,17-1 64 0,11-3 12 16,13-1-59-1,19-2-75-15,2 2 0 0,13 3 0 16,-7 1 0-16,0 4 0 16,-11 4 0-16,-7 3 0 15,-9 0 0-15,-8 0 0 16,-8 0 0-16,-4 0 0 15,-13 0 0-15,-9 0 0 16,-7 0 0-16,-9 0 0 16,-2 0 0-16,0 0 0 15,0 0 0-15,0 0 0 16,-4 4 0-16,-25 0 0 16,-21 7 0-16,-9-4 0 15,-13 0 0-15,-8-2 0 0,0 0 0 16,-5 0 0-16,-2 1 0 15,5 1 0 1,8-3 0-16,9-1 0 0,18-1 0 16,7 0 0-16,9-2 0 15,4 0 0-15,5 0 0 16,7 0 0-16,4 0 0 16,3 0 0-16,8 0 0 15,0 0 0-15,0 0 0 16,0 0 0-16,39 3 0 15,21 1 0-15,26-4 0 0,13 0 0 16,1 0 0 0,-11 0 0-16,-13 0 0 0,-23-2 0 15,-15 0 0-15,-13 2 0 16,-16 0 0-16,-9 0 0 16,0 0 0-16,-3 0 0 15,-39 0 0-15,-18 0 0 16,-23 0 0-16,-1 0 0 15,8 0 0-15,9 0 0 16,18 4 0-16,16-4 0 16,15 0 0-16,13 0 0 15,5 0 0-15,0 0 0 16,0 0 0-16,10 0 0 16,34 0 0-16,28 0 0 15,16 0 0-15,13 0 0 0,-63 0 0 16,-14 0-431-16</inkml:trace>
  <inkml:trace contextRef="#ctx0" brushRef="#br0" timeOffset="145088.37">18987 10805 1180 0,'0'0'256'0,"0"0"-54"16,0 0-118-16,0 0-16 16,0 0-2-16,0 0-20 15,0 0 8-15,56-7 37 16,2 5-91-16,14-1 0 15,12-2 0-15,3-1 0 16,2 2 0-16,5 0 0 16,-5 0 0-16,-4 1 0 15,-2-3 0-15,-8 1 0 16,-13 1 0-16,-8 1 0 16,-12 3 0-16,-13 0 0 15,-13 0 0-15,-5 0 0 0,-11 0 0 16,0 0 0-16,0 0 0 15,0 0 0-15,-17 0 0 16,-31 0 0-16,-14 7 0 16,-13 7 0-16,-10-2 0 15,0-1 0-15,0-4 0 16,12-2 0-16,6 0 0 16,18-5 0-16,11 0 0 15,20 0 0-15,11 0 0 16,7 0 0-16,0 0 0 15,7 0 0-15,33 0 0 16,23 0 0-16,25-12 0 0,11-4 0 16,1 1 0-16,-11-3 0 15,-6 4 0-15,-16-1 0 16,-19 5 0-16,-17 3 0 16,-10 5 0-16,-17 2 0 15,-4-1 0-15,0-1 0 16,-27 2 0-16,-21-2 0 15,-31 2 0-15,-12 0 0 16,-9 0 0-16,-2 10 0 16,3-1 0-16,12 0 0 15,18-1 0-15,25-5 0 16,19-3 0-16,23 0 0 16,2 0 0-16,13 0 0 15,41 0 0-15,22 0 0 16,24-15 0-16,14-4 0 0,-3 2 0 15,-10 1 0-15,-17 2 0 16,-22 3 0-16,-15 6 0 16,-18 3 0-16,-16-1 0 15,-5 3 0-15,-8 0 0 16,-8 0 0-16,-29 0 0 16,-28 0 0-16,-22 17 0 15,-15 2 0-15,-10 1 0 16,2-1 0-16,15-3 0 15,13-5 0-15,20 1 0 0,23-10 0 16,26-2 0 0,11 0 0-16,2 0 0 0,4 0 0 15,34 0 0-15,22 0 0 16,21 0 0-16,21-11 0 16,12-7 0-16,0-2 0 15,-19 2 0-15,-15 4 0 16,-22 3 0-16,-25 6 0 15,-12 3 0-15,-19 2 0 16,-2 0 0-16,-15 0 0 16,-50 0 0-16,-31 0 0 15,-33 19 0-15,-25 6 0 16,-4-1 0-16,4-4 0 16,22-4 0-16,25-6 0 15,31-2 0-15,28-4 0 0,23-4 0 16,16 0 0-16,9 0 0 15,9 0 0-15,49 0 0 16,29-15 0-16,38-6 0 16,10-4 0-16,6 2 0 15,-12 3 0-15,-15 5 0 16,-27 3 0-16,-16 7 0 16,-26 1 0-16,-18 4 0 15,-16 0 0-15,-11 0 0 16,0 7 0-16,-9 16 0 15,-9-13-355-15,-2 0-1007 16</inkml:trace>
  <inkml:trace contextRef="#ctx0" brushRef="#br0" timeOffset="146625.21">19012 11933 1328 0,'0'0'332'0,"0"0"-134"16,0 0-60-16,0 0-87 16,0 0-51-16,0 0 0 15,-40 0 0-15,40 0 0 16,18 0 0-16,22 0 0 16,18 0 0-16,17-10 0 15,8-4 0-15,2 2 0 0,-16 0 0 16,-11 2 0-16,-14 7 0 15,-15-2 0-15,-11 3 0 16,-7 2 0-16,-11 0 0 16,0 0 0-16,0 0 0 15,0 0 0-15,0 0 0 16,-13 0 0-16,-14 0 0 16,-8 0 0-16,-10 4 0 15,-6 8 0-15,6-4 0 16,3 1 0-16,-1 2 0 15,12-2 0-15,2 0 0 16,3-3 0-16,14-2 0 0,8-2 0 16,4-2 0-16,0 0 0 15,0 0 0-15,0 0 0 16,0 0 0-16,0 0 0 16,0 0 0-16,0 0 0 15,0 0 0-15,0 0 0 16,0 0 0-16,0 0 0 15,0 0 0-15,0 0 0 16,18 2 0-16,22-2 0 16,18 0 0-16,13 0 0 15,12 0 0-15,2 0 0 16,2-11 0-16,2 2 0 0,-1-1 0 16,7 0 0-16,-9 2 0 15,-1 2 0-15,-7 0 0 16,9-3 0-16,13 4 0 15,12-2 0-15,3-4 0 16,13 1 0-16,-3-3 0 16,-1 1 0-16,-1 0 0 15,-9 1 0-15,-12-1 0 16,-8-2 0-16,-7 2 0 16,-7-1 0-16,0 3 0 15,-6 1 0-15,-5 0 0 16,-9 2 0-16,-4-2 0 15,-2 3 0-15,-8 0 0 0,-4 2 0 16,1 3 0 0,-12 1 0-16,-4-3 0 0,-14 3 0 15,-1 0 0-15,-8 0 0 16,-4 0 0-16,0 0 0 16,0 0 0-16,0 0 0 15,0 0 0-15,0 0 0 16,0 0 0-16,0 0 0 15,0 0 0-15,0 0 0 16,0 0 0-16,0 0 0 16,0 0 0-16,0 0 0 15,0 0 0-15,0 0 0 16,0 0 0-16,0 0 0 16,0 0 0-16,0 0 0 15,0 0 0-15,0 0 0 0,0 0 0 16,0 0 0-16,0 0 0 15,0 0 0-15,2 0 0 16,-2 0 0-16,2 0 0 16,3 0 0-16,-1 0 0 15,8 0 0-15,3 0 0 16,1 0 0-16,3 0 0 16,2 0 0-16,-13 0 0 15,1 0 0-15,-4 0 0 16,2 0 0-16,-7 0 0 15,0 0 0-15,0 0 0 16,0 0 0-16,0 0 0 0,-9 0 0 16,-5 0 0-16,-15 0-331 15</inkml:trace>
  <inkml:trace contextRef="#ctx0" brushRef="#br0" timeOffset="149021.87">19034 13108 1356 0,'0'0'304'16,"0"0"-150"-16,0 0-76 15,0 0 54-15,0 0-109 16,0 0-23-16,0 0 0 16,139 5 0-16,-41-12 0 15,18-9 0-15,9 1 0 16,-5 0 0-16,3 3 0 16,-13 2 0-16,0 4 0 15,-8 0 0-15,1 0 0 16,-3 2 0-16,-2 0 0 15,-2 0 0-15,-7 0 0 16,-4-3 0-16,0 4 0 0,2-3 0 16,-2 0 0-1,2-2 0-15,-7 2 0 0,-6 2 0 16,-10 2 0-16,1-1 0 16,-7 3 0-16,-4-1 0 15,-8 1 0-15,-11-2 0 16,-6 2 0-16,-8 0 0 15,-15 0 0-15,-4 0 0 16,-2 0 0-16,0 0 0 16,0 0 0-16,0 0 0 15,-15 0 0-15,-23 0 0 16,-25 0 0-16,-14 0 0 0,-26 2 0 16,-22 6 0-1,-13 2 0-15,-18 2 0 0,-18 2 0 16,-2 0 0-16,4-1 0 15,12 1 0-15,19-2 0 16,10 3 0-16,6-1 0 16,0 0 0-16,11-4 0 15,8-2 0-15,7 0 0 16,10-4 0-16,18-2 0 16,15 1 0-16,16-3 0 15,13 0 0-15,9 3 0 16,9-1 0-16,5-2 0 15,4 0 0-15,0 0 0 16,0 0 0-16,0 0 0 16,0 0 0-16,0 0 0 0,0 2 0 15,18 0 0-15,33 3 0 16,25-5 0-16,33 0 0 16,9 0 0-16,12 0 0 15,1-9 0-15,7 4 0 16,3-2 0-16,6 2 0 15,13 0 0-15,8 3 0 16,-8 1 0-16,-2 1 0 16,-4-3 0-16,-11 1 0 15,0-5 0-15,-10 4 0 0,-6 1 0 16,-13-2 0 0,-12 2 0-16,-17 1 0 0,-16-1 0 15,-13 2 0-15,-13 0 0 16,-12-3 0-16,-6 3 0 15,-12 0 0-15,-9 0 0 16,-2 0 0-16,-2 0 0 16,0 0 0-16,0 0 0 15,0 0 0-15,0 0 0 16,0 0 0-16,2 0 0 16,-2 0 0-16,5 0 0 15,0-2 0-15,-1 2 0 16,7 0 0-16,3 0 0 15,-3 0 0-15,-5 0 0 16,5 0 0-16,-6 0 0 0,6 0 0 16,2 0 0-16,3 0 0 15,2 0 0-15,2 0 0 16,-2 0 0-16,1 0 0 16,6 0 0-16,2 0 0 15,2 0 0-15,-2 0 0 16,-7 0 0-16,0 0 0 15,-13 0 0-15,-5 0 0 16,-2 0 0-16,0 0 0 16,0 0 0-16,0 0 0 15,0 0 0-15,-7-2 0 16,-33 0 0-16,-18-1 0 0,-31 3 0 16,-22 0 0-16,-19 0 0 15,-12 0 0-15,-17 9 0 16,-10 5 0-16,-5 1 0 15,2-4 0-15,16-2 0 16,11-6 0-16,16-3 0 16,4 0 0-16,11 0 0 15,10 0 0-15,6 0 0 16,9 2 0-16,8 2 0 16,19-1 0-16,20-1 0 15,17-2 0-15,21 0 0 16,4 0 0-16,0 1 0 15,0 1 0-15,31 0 0 16,29-2 0-16,27 0 0 16,34 0 0-16,25-14 0 0,26-8 0 15,19-2 0-15,6 4 0 16,-8 3 0-16,-6 0 0 16,-11 5 0-16,-16 2 0 15,-13 0 0-15,-14 4 0 16,-15 0 0-16,-14 2 0 15,-9-2 0-15,-8 2 0 16,-10 0 0-16,-13 2 0 16,-8-1 0-16,-19 3 0 15,-8 0 0-15,-12 0 0 16,-9 0 0-16,-4 0 0 16,0 0 0-16,0 0 0 0,0 0 0 15,0 0 0-15,-31 0 0 16,-27 0 0-16,-29 0 0 15,-26 7 0-15,-17 5 0 16,-10-2 0-16,-5-1 0 16,-9 2 0-16,-4 1 0 15,7-1 0-15,10-2 0 16,18-3 0-16,30-4 0 16,14-2 0-16,29 0 0 15,21 0 0-15,13 0 0 16,11 0 0-16,5 0 0 15,21 0 0-15,41 0 0 16,47 0 0-16,36-5 0 16,29-14 0-16,15 0 0 0,-2-1 0 15,-6 5 0-15,-18 1 0 16,-13 5 0-16,-21 4 0 16,-27 2 0-16,-24 2 0 15,-22 1 0-15,-20 0 0 16,-19 0 0-16,-7 0 0 15,-10 0 0-15,0 0 0 16,0 0 0-16,0 0 0 16,-10 0 0-16,-12 0 0 15,0 0 0-15,-5 0 0 16,16 0 0-16,4 0 0 0</inkml:trace>
  <inkml:trace contextRef="#ctx0" brushRef="#br0" timeOffset="183661.64">25889 10527 1346 0,'0'0'210'0,"0"0"-164"16,0 0-4-16,0 0 74 16,0 0-14-16,0 0 24 15,0 0-67-15,408-54-59 16,-299 38 0-16,7-2 0 16,-5 4 0-16,-10 2 0 0,-14 2 0 15,-16 2 0 1,-8 2 0-16,-17 3 0 0,-1 0 0 15,-7 1 0-15,-7 2 0 16,-4 0 0-16,-9 0 0 16,-3 0 0-16,-3 0 0 15,-4 0 0-15,-3 0 0 16,-5 0-209-16,0-2-373 16</inkml:trace>
  <inkml:trace contextRef="#ctx0" brushRef="#br0" timeOffset="190821.58">7650 13569 1070 0,'0'0'428'0,"0"0"-296"0,0 0-106 16,0 0-20-1,0 0 12-15,0 0 38 0,0 0 48 16,33 0-10-16,7-1 19 16,16-3-113-16,6-1 0 15,17 1 0-15,-2-2 0 16,6 3 0-16,0-4 0 16,2 5 0-16,4-1 0 15,2 3 0-15,9 0 0 16,0 0 0-16,1 0 0 15,4 0 0-15,2 0 0 16,2 0 0-16,5 0 0 16,4 0 0-16,9 0 0 15,6 0 0-15,12 0 0 0,7 0 0 16,6 0 0-16,5 0 0 16,8 0 0-16,8 0 0 15,-1 0 0-15,-6-5 0 16,-3 3 0-16,1 2 0 15,2 0 0-15,1 0 0 16,3 0 0-16,9 0 0 16,-2 0 0-16,-2 0 0 15,-7 0 0-15,-10 2 0 16,-8 3 0-16,-1 0 0 16,-11 2 0-16,3-4 0 15,5-1 0-15,-3-2 0 16,5 0 0-16,-9 0 0 0,5 0 0 15,-13 0 0-15,0 3 0 16,-10 0 0-16,-7-3 0 16,-6 0 0-16,0 0 0 15,-3 0 0-15,7 0 0 16,7 0 0-16,-3 0 0 16,3-3 0-16,0-2 0 15,-3 3 0-15,4 1 0 16,-1-2 0-16,-5 1 0 15,5 2 0-15,0-2 0 16,-3 0 0-16,5-1 0 16,-2 3 0-16,7 0 0 0,1-3 0 15,6 3 0-15,1 0 0 16,-6 0 0-16,4 0 0 16,3 0 0-16,1 0 0 15,-4 0 0-15,3 0 0 16,-3 0 0-16,-4 0 0 15,-3 0 0-15,5 0 0 16,-4 0 0-16,-3 0 0 16,-2 0 0-16,-5 0 0 15,1 0 0-15,2 0 0 16,-7 0 0-16,-2 0 0 16,-11 0 0-16,0 0 0 15,-10 0 0-15,-1 0 0 16,-7 0 0-16,-6 0 0 0,-6 0 0 15,-1 0 0-15,-3-2 0 16,0 0 0-16,1-2 0 16,-10 4 0-16,1-1 0 15,-15 1 0-15,8 0 0 16,0 0 0-16,0-2 0 16,0-1 0-16,-6 1 0 15,6-2 0-15,-2 1 0 16,4 3 0-16,-2 0 0 15,-2 0 0-15,-4 0 0 16,4 0 0-16,2 0 0 16,2 0 0-16,2 0 0 15,9 0 0-15,2 0 0 0,1 0 0 16,1 0 0-16,-2 0 0 16,5 0 0-16,7-5 0 15,4 3 0-15,7 0 0 16,6-1 0-16,0 3 0 15,3-3 0-15,-3 1 0 16,0 0 0-16,12 1 0 16,-3-2 0-16,4-1 0 15,-3-1 0-15,-6 5 0 16,-3-5 0-16,-5 5 0 16,-5 0 0-16,-6 0 0 15,-1-2 0-15,-1 2 0 16,2-2 0-16,2 0 0 0,2 2 0 15,0-3 0 1,-7 3 0-16,-1-5 0 0,-8 3 0 16,-1-3 0-16,1 2 0 15,3-3 0-15,4 0 0 16,0 1 0-16,1 2 0 16,-1-1 0-16,-6-1 0 15,-1 2 0-15,-4 1 0 16,5 0 0-16,-3 2 0 15,5 0 0-15,2 0 0 16,-4 0 0-16,-3 0 0 16,0 0 0-16,3-2 0 0,8 2 0 15,-2-2 0-15,5-1 0 16,0 3 0-16,-3-3 0 16,3 1 0-1,0-2 0-15,2 0 0 0,0-3 0 16,0 2 0-16,-3-2 0 15,-8 6 0-15,-7 1 0 16,-7-2 0-16,-6 2 0 16,-4-2 0-16,-8 2 0 15,-1 0 0-15,-3 0 0 16,-5 0 0-16,3 0 0 16,-9 0 0-16,0 0 0 15,0-2 0-15,-7 2 0 0,-1-2 0 16,-2 2 0-16,-3 0 0 15,-3 0 0-15,-3 0 0 16,-6 0 0-16,-2 0 0 16,-2 0 0-16,5 0 0 15,-5 0 0-15,2 0 0 16,-2 0 0-16,0 0 0 16,4 0 0-16,5 0 0 15,7 0 0-15,-1-3 0 16,-1 3 0-16,-10-2 0 15,3 2 0-15,-7 0 0 16,0 0 0-16,0 0 0 16,0 0 0-16,0 0 0 15,0 0 0-15,0 0 0 0,0 0 0 16,0 0 0-16,0 0 0 16,0 0 0-16,-11 0 0 15,-18 0 0-15</inkml:trace>
  <inkml:trace contextRef="#ctx0" brushRef="#br0" timeOffset="-82136.13">8154 16680 1370 0,'0'0'226'0,"0"0"-152"0,0 0 34 16,0 0 92-16,0 0-131 16,0 0-69-16,9-125 0 15,-9 113 0-15,0-2 0 16,0 5 0-16,0-3 0 15,0 1 0-15,0-1 0 16,0 4 0-16,0 2 0 16,0 2 0-16,0 4 0 15,0 0 0-15,0 0 0 16,0 39 0-16,-14 30 0 0,-3 24 0 16,-2 15 0-1,9-8 0-15,5-18 0 0,5-16 0 16,0-25 0-16,7-19 0 15,15-16 0-15,12-6 0 16,10-20 0-16,7-38 0 16,5-18 0-16,-2-3 0 15,-8 15 0-15,-10 24 0 16,-14 22 0-16,-9 13 0 16,3 5 0-16,5 0 0 15,0 25 0-15,2-1 0 16,2-4 0-16,-5-4 0 15,-1-14 0-15,4-2 0 16,4-48 0-16,6-33 0 16,-2-27 0-16,-8-16 0 0,-12-6 0 15,-11-8 0-15,0-1 0 16,-5-1 0-16,-13 7 0 16,3 13 0-16,3 34 0 15,8 32 0-15,4 29 0 16,0 25 0-16,7 26 0 15,21 49 0-15,-9-19-55 16,-11 8-535-16</inkml:trace>
  <inkml:trace contextRef="#ctx0" brushRef="#br0" timeOffset="-81554.73">9079 16842 1142 0,'0'0'905'0,"0"0"-905"16,0 0 0-16,0 0 0 16,0 0 0-16,0 0 0 15,0 85 0-15,0-71 0 16,2-2 0-16,0-7 0 15,0-1 0-15,-2-4 0 16,0 0 0-16,0 0 0 0,0 0 0 16,0 0 0-1,0-16 0-15,10-22 0 0,-4-10 0 16,12-6 0-16,-2 6 0 16,2 8 0-16,-1-1 0 15,-1 9 0-15,6 9 0 16,-4 4 0-16,5 11 0 15,-2 8 0-15,6 0 0 16,0 4 0-16,-2 21 0 16,-3 0 0-16,7-1-471 15,-5-2 47-15,3-3 136 16,-7-2 170-16,5 1 110 0,-8-2 8 16,-5-2 122-1,-1 1 110-15,-5-3 72 0,2-7-64 16,-4 2 42-1,0-2-153-15,-4 4-129 0,7 1 0 16,-7 6 0-16,2 2 0 16,-2 1 0-16,0-2 0 15,0 0 0-15,0-5 0 16,0-7 0-16,0 2 0 16,0-7 0-16,6 0 0 15,8-12 0-15,13-34 0 16,-16 15-341-16,0-3-655 15</inkml:trace>
  <inkml:trace contextRef="#ctx0" brushRef="#br0" timeOffset="-81238.52">9787 15932 654 0,'0'0'1286'0,"0"0"-1179"16,0 0-107-16,0 0 0 15,0 0 0-15,0 0 0 16,56-215 0-16,-17 207 0 15,7 6 0-15,4 2 0 16,0 5 0-16,-5 36 0 16,-5 17 0-16,-9 18 0 15,-6 13 0-15,-14 13 0 16,-11 11 0-16,0 7 0 16,0 12 0-16,-13 0 0 0,-10 2 0 15,6-13 0-15,-1-17 0 16,3-22 0-16,3-32 0 15,8-22 0-15,-1-17 0 16,5-11 0-16,0-28 0 16,0-34 0-16,0 9-251 15,0 3-571-15</inkml:trace>
  <inkml:trace contextRef="#ctx0" brushRef="#br0" timeOffset="-81065.27">9872 16467 1512 0,'0'0'524'0,"0"0"-513"16,0 0-11-16,0 0 0 0,0 0 0 16,0 0 0-16,36-89 0 15,42 38 0-15,16-11 0 16,-1 0 0-16,-1 9 0 16,-12 22 0-16,-9 10 0 15,-59 21-219-15,-10 0-1003 16</inkml:trace>
  <inkml:trace contextRef="#ctx0" brushRef="#br0" timeOffset="-80735.36">10474 16675 1880 0,'0'0'167'0,"0"0"-167"15,0 0 0-15,0 0 0 0,0 0 0 16,0 0 0-16,71-12 0 15,-34-38 0-15,-11-2 0 16,-10 4 0-16,-14 8 0 16,-2 12 0-16,0 16 0 15,-18 12 0-15,-16 0 0 16,-10 26 0-16,1 18 0 16,6 0 0-16,12 4 0 15,14-7 0-15,11-5 0 16,0-4 0-16,23-10 0 15,19-6 0-15,11-10 0 16,16-6 0-16,14 0 0 16,6-17 0-16,13-15 0 0,-61 13 0 15,-3-2 0 1</inkml:trace>
  <inkml:trace contextRef="#ctx0" brushRef="#br0" timeOffset="-80132.95">12119 16823 1300 0,'0'0'228'0,"0"0"-48"16,0 0-70-16,0 0 116 16,0 0-223-16,0 0-3 15,0-75 0-15,0 75 0 16,0 31 0-16,0 13 0 15,0 21 0-15,0-7 0 16,14-12 0-16,6-12 0 0,4-10 0 16,10-9 0-1,3-15 0-15,15 0 0 0,6-29 0 16,2-27 0-16,-2-12 0 16,-6-10 0-16,-6-8 0 15,-13-6 0-15,1-10 0 16,-12-9 0-16,-8 2 0 15,-5 5 0-15,-9 24 0 16,0 17 0-16,0 26 0 16,0 19 0-16,0 15 0 15,0 3 0-15,0 0 0 16,0 9 0-16,0 45 0 16,0 38 0-16,0 35 0 15,-2 17 0-15,-3-16 0 0,5-9 0 16,0-31 0-16,13-18 0 15,21-14 0-15,1-24 0 16,10-24 0-16,-24-8 0 16,-4-29-865-16</inkml:trace>
  <inkml:trace contextRef="#ctx0" brushRef="#br0" timeOffset="-79701.61">13127 16752 1554 0,'0'0'493'15,"0"0"-493"-15,0 0 0 16,0 0 0-16,0 0 0 16,0 0 0-16,-29 635 0 0,18-553 0 15,2-17 0-15,9-26 0 16,0-20 0-16,0-9 0 16,0-10 0-16,0 0 0 15,2-32 0-15,11-35 0 16,3-37 0-16,2-30 0 15,-11-12 0-15,-7-3 0 16,0 16 0-16,0 22 0 16,0 30 0-16,-2 34 0 15,0 15 0-15,2 21 0 16,0 8 0-16,0 3 0 16,0 0 0-16,6 0 0 0,23 7 0 15,7 17 0-15,-3 3 0 16,-8 3 0-16,-8-7 0 15,-7 4 0-15,-10-1 0 16,0 2 0-16,-21 4 0 16,-14-6 0-16,-10-5 0 15,-2-2 0-15,14-13 0 16,4-2 0-16,9-4 0 16,7 0 0-16,13 0 0 15,0-15-9-15</inkml:trace>
  <inkml:trace contextRef="#ctx0" brushRef="#br0" timeOffset="-78306.31">14746 16566 1150 0,'0'0'374'15,"0"0"-162"-15,0 0-68 16,0 0 23-16,0 0-167 0,0 0 0 16,0 0 0-1,4-9 0-15,-8 9 0 0,-8 0 0 16,-5 0 0-16,-6 2 0 16,-2 30 0-16,-6 17 0 15,2 15 0-15,10 4 0 16,-2 2 0-16,19-8 0 15,2-8 0-15,0-13 0 16,27-9 0-16,4-13 0 16,7-14 0-16,-7-5 0 15,7 0 0-15,-7-29 0 16,-4-7 0-16,-7-10 0 16,-5-3 0-16,-3 0 0 15,-8-1 0-15,3 3 0 0,-3 10 0 16,-2 2 0-16,6 14 0 15,-4 6 0-15,5 1 0 16,-3 6 0-16,10-6 0 16,11 10 0-16,2 2 0 15,9 2 0-15,2 0 0 16,-3 11 0-16,4 10 0 16,-10 11 0-16,-4 7 0 15,-10-1 0-15,-5-2 0 16,-3-4 0-16,-7-8 0 15,0-7 0-15,-2-6 0 0,0-11 0 16,0 0 0 0,0 0 0-16,0 0 0 0,0 0 0 15,2 0 0 1,5 0 0-16,2-23 0 0,11-12 0 16,11-15 0-16,10-4 0 15,-6 1 0-15,3 18 0 16,-9 6 0-16,-9 14 0 15,-5 10 0-15,4 5 0 16,-4 0 0-16,3 8 0 16,-1 26 0-16,4 8 0 15,-5 7 0-15,-3-3 0 16,-3-7 0-16,4-2 0 16,9-11 0-16,4-8 0 0,6-9 0 15,-18-9 0-15,1 0 0 16</inkml:trace>
  <inkml:trace contextRef="#ctx0" brushRef="#br0" timeOffset="-77909.05">17207 16090 1694 0,'0'0'353'0,"0"0"-353"16,0 0 0-16,0 0 0 16,0 0 0-16,0 0 0 15,17 116 0-15,-17 7 0 16,-11 13 0-16,-2-2 0 0,-1-3 0 16,6-13 0-1,-1-18 0-15,7-19 0 0,2-28 0 16,0-20 0-16,0-20 0 15,0-13 0-15,0-22-381 16</inkml:trace>
  <inkml:trace contextRef="#ctx0" brushRef="#br0" timeOffset="-77184.56">16955 16744 1740 0,'0'0'307'16,"0"0"-307"-16,0 0 0 15,0 0 0-15,0 0 0 16,0 0 0-16,262-8 0 16,-141-65 0-16,-1-17 0 0,5-21 0 15,-22-5 0-15,-19 7 0 16,-14 3 0-16,-24 4 0 16,-17 7 0-16,-11 6 0 15,-11 11 0-15,-7 18 0 16,0 19 0-16,0 22 0 15,0 13 0-15,-2 6 0 16,-3 0 0-16,-6 24 0 16,-13 49 0-16,-15 44 0 15,-3 40 0-15,5 17 0 16,1-4 0-16,16-15 0 16,4-21 0-16,7-21 0 0,7-23 0 15,2-23 0-15,0-26 0 16,0-17 0-16,0-16 0 15,11-8 0-15,7 0 0 16,2-20 0-16,4-14 0 16,-8 0 0-16,-3 8 0 15,-11 12 0-15,0 8 0 16,-2 4 0-16,0 2 0 16,0 0 0-16,0 0 0 15,12 0 0-15,3 12 0 16,12 2 0-16,12-2 0 15,3-4 0-15,2-8 0 16,5 0 0-16,7-3 0 0,0-23 0 16,0-11 0-16,-10-4 0 15,-4-1 0-15,-13 5 0 16,-13 2 0-16,-9 2 0 16,-7 1 0-16,0 3 0 15,-9 12 0-15,-11 10 0 16,-9 7 0-16,-5 0 0 15,1 7 0-15,4 26 0 16,4 8 0-16,19 1 0 16,6 2 0-16,6-5 0 15,39 2 0-15,18-10 0 16,12-16 0-16,12-11 0 0,16-4 0 16,8 0 0-16,-1-19 0 15,-77 2 0-15,-16 8-523 16</inkml:trace>
  <inkml:trace contextRef="#ctx0" brushRef="#br0" timeOffset="-76558.79">20276 16075 1686 0,'0'0'336'16,"0"0"-311"-16,0 0-25 16,0 0 0-16,0 0 0 15,0 0 0-15,-31-99 0 16,-29 173 0-16,-11 30 0 16,-6 28 0-16,6 13 0 0,13 7 0 15,15-4 0-15,24-10 0 16,19-19 0-16,0-28 0 15,29-30 0-15,22-26 0 16,2-24 0-16,3-11 0 16,2-9 0-16,-4-35 0 15,-8-12 0-15,-8-2 0 16,-20-3 0-16,-18 3 0 16,0 7 0-16,-18 4 0 15,-20 10 0-15,1 14 0 16,-5 7 0-16,-6 8 0 15,13 6 0-15,4 0 0 0,10 2 0 16,17 0 0-16,4 0 0 16,4-5 0-1,48-6 0-15,21-10 0 0,26-11 0 16,7-8 0-16,6 1 0 16,-5 2 0-16,-20 11 0 15,-21 6 0-15,-56 20-351 16,-10 0-825-16</inkml:trace>
  <inkml:trace contextRef="#ctx0" brushRef="#br0" timeOffset="-75776.42">20691 16915 760 0,'0'0'724'0,"0"0"-464"15,0 0-10-15,0 0-197 16,0 0-53-16,0 0 0 15,75 142 0-15,-23-170 0 16,4-11 0-16,-1-10 0 16,-8-2 0-16,-5-2 0 15,-13 0 0-15,-9 5 0 16,-9 3 0-16,-9 5 0 16,-2 8 0-16,0 8 0 15,-13 8 0-15,-11 6 0 16,-12 7 0-16,3 3 0 15,-7 0 0-15,-1 27 0 0,10 7 0 16,4 7 0 0,12 0 0-16,15 6 0 0,0-1 0 15,4 0 0-15,34-8 0 16,7-8 0-16,11-12 0 16,4-11 0-16,5-7 0 15,-5 0 0-15,-5 0 0 16,-8 0 0-16,-7 0 0 15,-13 0 0-15,-9 0 0 16,-9 0 0-16,-5 0 0 16,-4 0 0-16,0 0 0 15,0 0 0-15,0 0 0 16,0 0 0-16,0 0 0 16,0 0 0-16,0 0 0 0,0 0 0 15,0 0 0-15,0 0 0 16,0 0 0-16,0 0 0 15,0 5 0-15,0 17 0 16,-2 4 0-16,-9-1 0 16,7-13 0-16,-1-5 0 15,2-2 0-15,3-5 0 16,0 0 0-16,0 0 0 16,0 0 0-16,0 0 0 15,0 0 0-15,0-17 0 16,12-12 0-16,15-10 0 15,0-3 0-15,-6 4 0 16,4 8 0-16,-11 2 0 16,-1 10 0-16,0 4 0 0,1 2 0 15,-1-2 0-15,3 5 0 16,-1 0 0-16,5 7 0 16,3 2 0-16,-8 0 0 15,5 0 0-15,3 10 0 16,1 10 0-16,-2 2 0 15,5 2 0-15,-23-19-13 16,3 4-977-16</inkml:trace>
  <inkml:trace contextRef="#ctx0" brushRef="#br0" timeOffset="-75045.55">21740 16860 1236 0,'0'0'334'16,"0"0"-172"-16,0 0-56 16,0 0 103-16,0 0-209 15,0 0 0-15,0 0 0 16,0-6 0-16,0 6 0 16,0 0 0-16,0 0 0 15,0 0 0-15,0 0 0 16,0 0 0-16,0 0 0 15,0 6 0-15,5 15 0 0,2 2 0 16,2 2 0-16,-3-6 0 16,3 1 0-16,-4-3 0 15,2-3 0-15,-3-2 0 16,-2-4 0-16,0-1 0 16,0 0 0-16,3-6 0 15,-5 1 0-15,4-2 0 16,10 0-127-16,-12 0-433 15,5-10-468-15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4T22:48:31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22024 16874 662 0,'0'0'178'0,"0"0"-92"0,0 0 10 16,0 0-16-16,0 0-14 15,0 0 10-15,-16 7-6 16,16-7 14-16,0 0 36 16,0 0-6-16,0 0 20 15,0 0 44-15,0 0-75 16,0 0-103-16,0 0 0 16,0 0 0-16,0 0 0 15,0 0 0-15,2 0 0 16,21 0 0-16,6-3 0 15,11-15 0-15,7-10 0 0,1-4 0 16,2-3 0-16,-13 0 0 16,-12-1 0-16,-8-2 0 15,-7 1 0-15,-10 1 0 16,0 10 0-16,-4 6 0 16,-21 6 0-16,-4 4 0 15,-2 8 0-15,-7 2 0 16,-1 0 0-16,4 14 0 15,8 13 0-15,10 4 0 16,3 5 0-16,14-1 0 16,0-3 0-16,2-6 0 0,25-2 0 15,6-4 0 1,6 0 0-16,5 2 0 0,3-4 0 16,2 3 0-16,-4-6 0 15,-10-3 0-15,1 0 0 16,-7-5 0-16,-9 0 0 15,-7-2 0-15,-2-2 0 16,-11-1 0-16,0-2 0 16,0 0 0-16,0 0 0 15,0 0 0-15,0 0 0 16,0 0 0-16,0 0 0 16,-2-19 0-16,-5-6 0 15,7-3 0-15,0-6 0 16,0 0 0-16,27-5 0 15,9 4 0-15,-1 5 0 0,8 1 0 16,8 14 0-16,-4 2 0 16,9 7 0-16,-41 6-613 15,-3 0-155-15</inkml:trace>
  <inkml:trace contextRef="#ctx0" brushRef="#br0" timeOffset="608.41">23058 16598 1244 0,'0'0'352'16,"0"0"-172"-16,0 0-14 16,0 0-61-16,0 0-105 15,0 0 0-15,0 0 0 0,-153 96 0 16,128-60 0-16,7-1 0 16,7-2 0-16,7-8 0 15,4-6 0-15,0-5 0 16,2-1 0-16,13-8 0 15,7-3 0-15,12-2 0 16,3 0 0-16,11-28 0 16,-4-4 0-16,-6 0 0 15,-2 0 0-15,-17 6 0 16,-3 7 0-16,-7 6 0 16,-7 5 0-16,-2 4 0 15,0 4 0-15,0 0 0 16,0 0 0-16,0 8 0 15,0 21 0-15,10 12 0 16,3-1 0-16,3-6 0 0,12-14 0 16,13-14 0-16,3-6 0 15,7-18 0-15,14-30 0 16,-1-20 0-16,1-13 0 16,-7-5 0-16,-15-8 0 15,-3-2 0-15,-11 3 0 16,-2 3 0-16,-10 2 0 15,-1-2 0-15,-5-5 0 16,-11 15 0-16,0 17 0 16,0 28 0-16,0 17 0 15,0 18 0-15,0 0 0 16,-15 41 0-16,-12 34 0 0,-9 37 0 16,3 27 0-16,4 5 0 15,13-7 0-15,7-17 0 16,9-24 0-16,0-21 0 15,9-19 0-15,11-15 0 16,5-4 0-16,1-9 0 16,-19-28 0-16,2 0-217 15</inkml:trace>
  <inkml:trace contextRef="#ctx0" brushRef="#br0" timeOffset="17968">25113 16533 1764 0,'-22'103'283'0,"0"-3"-283"15,-1-2 0-15,10-16 0 16,6-18 0-16,5-13 0 16,2-17 0-16,0-8 0 15,0-12 0-15,0-8 0 16,0-6 0-16,0 0 0 15,0 0 0-15,0-37 0 0,2-25 0 16,5-28 0 0,13-14 0-16,2-23 0 0,7-17 0 15,9-6 0-15,9 0 0 16,2 16 0-16,-2 24 0 16,-3 25 0-16,-3 20 0 15,-10 21 0-15,-6 16 0 16,-4 14 0-16,2 12 0 15,-5 2 0-15,-1 10 0 16,2 31 0-16,-15 17 0 16,-4 13 0-16,0 8 0 15,-27 1 0-15,-13 7 0 16,-7-4 0-16,-9-6 0 16,3-3 0-16,2-16 0 15,-1-16 0-15,19-12 0 0,4-14 0 16,14-9 0-16,3-6 0 15,10-1 0-15,2 0 0 16,0 0 0-16,0 0 0 16,0 0 0-16,0 4 0 15,18 18 0-15,13 6 0 16,11 11 0-16,8 1 0 16,-4 0 0-16,-3-1 0 15,-3 0 0-15,-9-5 0 16,-4-6 0-16,-7-4 0 15,-3-6 0-15,-3-6 0 16,1-8 0-16,-15-4 0 0,0 0-607 16</inkml:trace>
  <inkml:trace contextRef="#ctx0" brushRef="#br0" timeOffset="18328.25">25601 16918 1082 0,'0'0'290'15,"0"0"-116"-15,0 0-66 16,0 0 106-16,0 0-35 16,0 0-179-16,272-197 0 15,-229 144 0-15,-10-2 0 16,-8 8 0-16,-14 1 0 16,-11 11 0-16,0 3 0 0,0 6 0 15,-25 8 0 1,-2 10 0-16,-8 8 0 0,-7 6 0 15,-10 30 0-15,3 18 0 16,7 8 0-16,13 3 0 16,18 6 0-16,11-4 0 15,0-9 0-15,27-6 0 16,15-12 0-16,5-13 0 16,8-13 0-16,7-14 0 15,8 0 0-15,3-19 0 16,4-15 0-16,-58 12-307 15,-5 4-1193-15</inkml:trace>
  <inkml:trace contextRef="#ctx0" brushRef="#br0" timeOffset="19147.86">26540 16515 1150 0,'0'0'702'0,"0"0"-507"16,0 0-195-16,0 0 0 16,0 0 0-16,0 0 0 15,7 40 0-15,-36 17 0 16,0 3 0-16,2-6 0 16,9-4 0-16,14-10 0 15,4-7 0-15,0-1 0 0,10-13 0 16,24-3 0-16,2-10 0 15,6-6 0-15,0 0 0 16,3-4 0-16,-3-14 0 16,-3-4 0-16,-11-2 0 15,-8 4 0-15,-11 9 0 16,-9 6 0-16,0 5 0 16,0 0 0-16,0 0 0 15,0 0 0-15,0 2 0 16,0 20 0-16,-11 14 0 15,5 2 0-15,1 0 0 16,5-7 0-16,0-14 0 0,18-3 0 16,4-11 0-1,3-3 0-15,2 0 0 0,-8-20 0 16,-1-11 0-16,-5-7 0 16,-3-2 0-16,-6-1 0 15,-4 8 0-15,0 1 0 16,0 8 0-16,2 4 0 15,5 1 0-15,-3 12 0 16,6-3 0-16,3 8 0 16,3-2 0-16,3 0 0 15,6 4 0-15,2 0 0 16,2 4 0-16,-7 17 0 16,-2 9 0-16,-4 0 0 15,-3 2 0-15,-1-6 0 0,-8-3 0 16,2-5 0-16,1-6 0 15,-3-7 0-15,4 0 0 16,-6-5 0-16,4 0 0 16,1 0 0-16,9 0 0 15,1-17 0-15,8-6 0 16,4 0 0-16,-9 4 0 16,0 3 0-16,-14 14 0 15,6 2 0-15,-10 0 0 16,7 0 0-16,-3 11 0 15,4 12 0-15,3 1 0 0,-7-1 0 16,6-4 0 0,3-3 0-16,1-3 0 0,1-6 0 15,8-4 0-15,2-3 0 16,6 0 0-16,-17-5 0 16,-3-7-651-16</inkml:trace>
  <inkml:trace contextRef="#ctx0" brushRef="#br0" timeOffset="21074.74">27748 16874 1176 0,'0'0'390'0,"0"0"-232"15,0 0-16-15,0 0 39 16,0 0-181-16,0 0 0 16,23 76 0-16,-19-76 0 15,9 0 0-15,1 0 0 0,1 0 0 16,3-14 0-16,0-4 0 15,-5 4 0-15,-4 8 0 16,-5 3 0-16,-2 3 0 16,-2 0 0-16,0 0 0 15,0 0 0-15,6 0 0 16,-2 0 0-16,7 9 0 16,5-1 0-16,1-5 0 15,8-3 0-15,6 0 0 16,7-3 0-16,-7-17 0 15,-2 4 0-15,-7 0 0 16,-11 12 0-16,-3 2 0 0,-6 2 0 16,-2 0 0-1,0 0 0-15,0 2 0 0,11 14 0 16,-3 4 0-16,6-4 0 16,3-6 0-16,6-6 0 15,6-4 0-15,4 0 0 16,3 0 0-16,-3-22 0 15,-6-4 0-15,-2-6 0 16,-9 1 0-16,-10-1 0 16,-1 6 0-16,-5 4 0 15,0 5 0-15,-11 2 0 16,-10 7 0-16,3 7 0 16,3 1 0-16,1 0 0 15,3 4 0-15,1 23 0 16,-4 14 0-16,1 5 0 0,8-2 0 15,5-6 0-15,0-10 0 16,0-5 0-16,18-6 0 16,0-7 0-16,7-4 0 15,-4-4 0-15,6-2 0 16,4 0 0-16,6-6 0 16,-9-11 0-16,1 0 0 15,-9 3 0-15,-6 10 0 16,-5 1 0-16,-5 3 0 15,-4 0 0-15,0 0 0 0,0 0 0 16,0 0 0-16,0 0 0 16,4 0 0-16,3 3 0 15,-3 9 0-15,6-6 0 16,-6-1 0-16,5-2 0 16,-3-3 0-16,6 0 0 15,3 0 0-15,5 0 0 16,1-5 0-16,6-12 0 15,-8 3 0-15,6 1 0 16,-5 1 0-16,2 3 0 16,9-1-61-16,3-2-209 15,4-3 90-15,2 6 64 16,5-5 40-16,-3 2 46 0,0 1 30 16,-13 2 34-1,-9 1 38-15,-9 4 60 0,-7-4 50 16,-4-1 131-16,0 0-313 15,0-4 0-15,-13 1 0 16,-2 5 0-16,-5-1 0 16,4 8 0-16,1 0 0 15,1 0 0-15,3 0 0 16,-4 17 0-16,-1 20 0 16,0 7 0-16,-4 10 0 15,12-6 0-15,2-6 0 16,6-12 0-16,0-7 0 15,10-14 0-15,14-6 0 16,8-3 0-16,3-23 0 0,14-29 0 16,7-15 0-1,2-12 0-15,6-7 0 0,3-13 0 16,-3-12 0-16,0-8 0 16,-14-4 0-16,0-1 0 15,-8-1 0-15,-15 9 0 16,-11 4 0-16,-16 23 0 15,0 28 0-15,0 29 0 16,0 18 0-16,-5 14 0 16,-4 0 0-16,-16 38 0 15,-8 34 0-15,-11 36 0 16,-17 27 0-16,8 11 0 16,1 6 0-16,10-1 0 0,15-15 0 15,14-26 0-15,13-21 0 16,0-23 0-16,9-20 0 15,24-14 0-15,17-11 0 16,0-21 0-16,18 0 0 16,5-25-373-16,0-11-119 15,-5 0 54-15,-13 4 424 16,-12 1 14-16,-21 8 212 16,-11 2 122-16,-11 5-68 15,0 0 36-15,0 8-99 16,-16 2-203-16,-1 2 0 15,1 4 0-15,1 0 0 16,-6 0 0-16,4 24 0 16,-1 11 0-16,5 5 0 0,-3 6 0 15,9-4 0-15,5-4 0 16,2-7 0-16,0-6 0 16,9-11 0-16,7-7 0 15,3-7 0-15,8 0 0 16,4-7 0-16,7-20 0 15,3-8 0-15,-12 7 0 16,0-2 0-16,-12 12 0 16,-3-1 0-16,-3 14 0 15,-7 3 0-15,-2 2 0 16,8 0 0-16,-6 21 0 16,7 11 0-16,2-1 0 15,5 1 0-15,7-8 0 0,-3-10 0 16,12-10 0-1,3-4 0-15,13-16 0 0,7-26 0 16,3-18 0-16,3-12 0 16,2-10 0-16,-7-15 0 15,-3-5 0-15,-6-11 0 16,-7-7 0-16,-5 4 0 16,-8-10 0-16,-10-1 0 15,-9 7 0-15,-10 5 0 16,0 18 0-16,-12 22 0 15,-1 25 0-15,3 27 0 16,4 20 0-16,4 3 0 0,-13 48 0 16,-12 43 0-16,-12 43 0 15,-5 30 0-15,2 10 0 16,1 5 0-16,6-9 0 16,8-19 0-16,10-27 0 15,7-33 0-15,10-28 0 16,0-24 0-16,0-21 0 15,0-18 0-15,0-27-525 16</inkml:trace>
  <inkml:trace contextRef="#ctx0" brushRef="#br0" timeOffset="21334.38">30292 16605 1574 0,'0'0'386'16,"0"0"-299"-16,0 0-87 0,0 0 0 15,0 0 0-15,0 0 0 16,0 0 0-16,234-58 0 15,-172 58 0-15,-1 0 0 16,-17 0 0-16,-1 14 0 16,-12 12 0-16,-5 9 0 15,-10-1 0-15,-5-4 0 16,-9 0 0-16,3-6 0 16,-5-8 0-16,2-10 0 15,-2-3 0-15,2-3 0 16,-2 0 0-16,5 0 0 15,-5 0 0-15,6-17 0 0,-4 0-329 16,3 0-585-16</inkml:trace>
  <inkml:trace contextRef="#ctx0" brushRef="#br0" timeOffset="22230.38">30963 16401 1124 0,'0'0'416'15,"0"0"-276"-15,0 0-108 16,0 0 12-16,0 0-4 15,0 0-28-15,116-46 2 16,-97 47-14-16,-3 20-22 16,-9 6 22-16,-7 5 28 15,0 15 172-15,0 5-181 0,-9 0-19 16,-9 5 0 0,5-10 0-16,2-7 0 15,6-6 0-15,5-5 0 16,0-12 0-16,9-5 0 0,18-5 0 15,4-7 0-15,11 0 0 16,0-28 0-16,6-9 0 16,-4-2 0-16,-15-1 0 15,-2 3 0-15,-9 3 0 16,-7 6 0-16,-5 7 0 16,-4 7 0-16,-2 7 0 15,0 5 0-15,0 2 0 16,0 0 0-16,0 0 0 15,0 14 0-15,8 16 0 16,-4 7 0-16,5-2 0 0,-9-3 0 16,4-7 0-16,0-8 0 15,2-6 0-15,-4-3 0 16,0-7 0-16,2-1 0 16,3 0 0-16,7 0 0 15,7-9 0-15,10-19 0 16,8-6 0-16,-1 6 0 15,-7 1 0-15,-4 10 0 16,-6 5 0-16,-5 7 0 16,-3 5 0-16,-1 0 0 15,1 0 0-15,-1 20 0 16,-4 4 0-16,1 0 0 16,0 1 0-16,4-2 0 0,5-6 0 15,9-10 0 1,18-7 0-16,15 0 0 0,15-31 0 15,8-12 0-15,-2-4 0 16,-15-1-7-16,-10-3-209 16,-18 0 180-16,-13 8 36 15,-25 5 34-15,0 12 186 16,-12 10-215-16,-28 11-5 16,-4 5 0-16,-3 0 0 15,7 17 0-15,13 9 0 16,13 4 0-16,14 6 0 15,0 4 0-15,23-3 0 0,12 9 0 16,10-7 0-16,-3 1 0 16,-2 1 0-16,-8-8 0 15,-10-3 0-15,-16 0 0 16,-6-3 0-16,0 1 0 16,-35-2 0-16,-14 6 0 15,-15-2 0-15,-4-11 0 16,13-4 0-16,12-9 0 15,21-6 0-15,13 0 0 16,9-28 0-16,11 6 0 16,23-7-633-16</inkml:trace>
  <inkml:trace contextRef="#ctx0" brushRef="#br0" timeOffset="22323.45">32601 16682 1962 0,'0'0'85'0,"0"0"-85"0,0 0 0 16,0 0 0-16,0 0 0 15,0 0 0-15,23 0 0 16</inkml:trace>
  <inkml:trace contextRef="#ctx0" brushRef="#br0" timeOffset="23403.25">12786 17901 1564 0,'0'0'446'15,"0"0"-409"-15,0 0-37 16,0 0 0-16,0 0 0 16,0 0 0-16,-9 70 0 15,5-8 0-15,-6 6 0 16,6-6 0-16,-5-6 0 0,7-13 0 16,2-17 0-1,0-3 0-15,0-4 0 0,23-7 0 16,10 0 0-16,11-8 0 15,12-4 0 1,13 0 0-16,3-12 0 0,-3-11 0 16,-7 10 0-16,-2-3 0 15,-4-2 0-15,0-5 0 16,0-4 0-16,-50 17 0 16,1-2-649-16</inkml:trace>
  <inkml:trace contextRef="#ctx0" brushRef="#br0" timeOffset="23661.42">13330 17957 1706 0,'0'0'341'16,"0"0"-341"-16,0 0 0 15,0 0 0-15,0 0 0 16,0 0 0-16,189 46 0 15,-113-12 0-15,-7-2 0 16,-15 0 0-16,-21 12 0 16,-17 2 0-16,-16 11 0 15,-9 6 0-15,-45 7 0 16,-15-7 0-16,7-9 0 16,6-18 0-16,18-13 0 0,34-23 0 15,4 0 0-15</inkml:trace>
  <inkml:trace contextRef="#ctx0" brushRef="#br0" timeOffset="24509.34">15499 17372 1832 0,'0'0'215'16,"0"0"-215"-16,0 0 0 0,0 0 0 16,0 0 0-16,0 0 0 15,-390 247 0-15,376-189 0 16,14 3 0-16,8-6 0 15,36 3 0-15,12-5 0 16,8 0 0-16,5-4 0 16,-9 0 0-16,-6-3 0 15,-14-6 0-15,-18 1 0 16,-9-6 0-16,-13 4 0 16,0 5 0-16,-17 2 0 0,-28-2 0 15,-13-7 0 1,-9-10 0-16,-2-15 0 0,-2-8 0 15,9-4 0-15,4 0 0 16,15-8 0-16,16-14 0 16,21 0 0-16,6-1 0 15,6-8 0-15,48-1 0 16,-21 18-395-16,8 2-565 16</inkml:trace>
  <inkml:trace contextRef="#ctx0" brushRef="#br0" timeOffset="24910.6">15836 18057 1684 0,'0'0'363'16,"0"0"-363"-16,0 0 0 15,0 0 0-15,0 0 0 16,0 0 0-16,2 30 0 15,-2 23 0-15,0-8 0 16,0-11 0-16,2-13 0 16,13-9 0-16,8-6 0 15,6-6 0-15,6 0 0 16,13-23 0-16,2-17 0 16,-7-1 0-16,-7 6 0 15,-16 9 0-15,-11 16 0 0,-7 8 0 16,-2 2 0-16,0 0 0 15,0 0 0-15,0 2 0 16,0 20 0-16,0 9 0 16,8 5 0-16,11-4 0 15,1-10 0-15,11-4 0 16,9-14 0-16,6-4 0 16,-25 0-227-16,-3-10-299 15</inkml:trace>
  <inkml:trace contextRef="#ctx0" brushRef="#br0" timeOffset="25296.95">16507 18127 238 0,'0'0'1288'0,"0"0"-1002"16,0 0-120-16,0 0-97 0,0 0-69 15,0 0 0 1,-58 210 0-16,53-183 0 0,5-15 0 16,0-7 0-16,0-5 0 15,9 0 0-15,18 0 0 16,6-25 0-16,9-13 0 15,1-8 0-15,-5 4 0 16,-7 3 0-16,-11 16 0 16,-9 9 0-16,-2 9 0 15,-9 5 0-15,0 0 0 16,2 0 0-16,1 19 0 16,-3 11 0-16,9 2 0 0,-3 0 0 15,1 0 0 1,4-8 0-16,11-5 0 0,3-4 0 15,6-11 0-15,2-4 0 16,10 0 0-16,-3 0 0 16,-5-19 0-16,-3 5 0 15,-10 2 0-15,-9 3 0 16,1 4 0-16,-10-1 0 16,3 3 0-16,-3 3-207 15,-2 0-1-15,-2 0-42 16,8-4-214-16</inkml:trace>
  <inkml:trace contextRef="#ctx0" brushRef="#br0" timeOffset="26686.68">17229 18202 956 0,'0'0'524'0,"0"0"-340"16,0 0-96-16,0 0 122 16,0 0-125-16,0 0-85 15,2 56 0-15,-4-38 0 16,-1-3 0-16,3 0 0 15,0-7 0-15,0-2 0 16,0-3 0-16,0-3 0 16,0 0 0-16,0 0 0 15,0 0 0-15,10 0 0 16,7-13 0-16,3-13 0 16,9-5 0-16,0 0 0 15,5 7 0-15,-10 3 0 0,-3 12 0 16,-6 4 0-16,-4 5 0 15,-4 0 0-15,6 0 0 16,-4 19 0-16,0 3 0 16,2-4 0-16,0 0 0 15,1-6 0-15,-2-4 0 16,4-6 0-16,6-2 0 16,0 0 0-16,7-4 0 15,2-23 0-15,2-2 0 16,0 0 0-16,-6 10 0 15,-12 6 0-15,-2 13 0 16,-6 0 0-16,4 0 0 16,-3 18 0-16,5 3 0 0,5 3 0 15,-3-6 0-15,10-5 0 16,1-8 0-16,12-5 0 16,-1 0 0-16,8-9-49 15,-1-18-227-15,-2-5 90 16,1-4 54-16,-10-2 80 15,-12 1 52-15,-5 5 22 16,-5 6 56-16,-9 8 54 16,0 4 40-16,0 10 82 15,0 4-217-15,-2 0-37 16,-19 0 0-16,0 27 0 16,-8 16 0-16,2 7 0 15,2 4 0-15,9-4 0 16,14-6 0-16,2-9 0 0,0-11 0 15,16-12 0-15,13-7 0 16,7-5 0-16,3-1 0 16,9-25 0-16,-6-2 0 15,-9-2 0-15,-13 8 0 16,-9 12 0-16,-3 6 0 16,-8 4 0-16,0 0 0 15,0 0 0-15,0 0 0 16,0 0 0-16,6 17 0 15,9 7 0-15,3 1 0 16,5-2 0-16,-4-4 0 16,6-6 0-16,0-1 0 15,-7-7 0-15,-1-1 0 0,-5-4 0 16,-12 0 0 0,0 0 0-16,2 0 0 0,-2-4 0 15,0-18 0-15,0-5 0 16,0 1 0-16,0-1 0 15,0-4 0-15,9 4 0 16,4 0 0-16,7 5 0 16,18 1 0-16,9 2 0 15,9 5 0-15,2 6 0 16,-1 3-417-16,-3 5 63 16,-7-5 184-16,-11 1 158 15,-14 4 12-15,-9 0 130 0,-11 0 78 16,-2 0 36-16,0 0 84 15,0 4-285-15,-13 27-43 16,-7 1 0-16,-3 7 0 16,10-3 0-16,9-9 0 15,4-8 0-15,0-6 0 16,4-4 0-16,23-6 0 16,13-3 0-16,7-12 0 15,6-25 0-15,3-2 0 16,-7-2 0-16,-11 5 0 15,-9 10 0-15,-18 13 0 16,-8 8 0-16,-3 5 0 16,0 0 0-16,0 0 0 0,0 0 0 15,0 8 0-15,0 20 0 16,0 13 0-16,0 8 0 16,0 4 0-16,0 5 0 15,0 0 0-15,0 4 0 16,13-8 0-16,2-6 0 15,-1-3 0-15,-1-14 0 16,-6-5 0-16,0-11 0 16,-7-3 0-16,0-2 0 15,-2-3 0-15,-37 4 0 16,-14 3 0-16,-5-2 0 16,7-8 0-16,13-4 0 15,13 0 0-15,21 0 0 16,4-16 0-16,0-2-111 0</inkml:trace>
  <inkml:trace contextRef="#ctx0" brushRef="#br0" timeOffset="27575.46">20419 17999 1578 0,'0'0'469'16,"0"0"-469"-16,0 0 0 15,0 0 0-15,0 0 0 0,0 0 0 16,0 0 0-16,0-34 0 15,0 34 0-15,0-3 0 16,0 3 0-16,0-2 0 16,0 1 0-16,2-1 0 15,0 0 0-15,-2 2 0 16,5-2 0-16,-5 2 0 16,0 0 0-16,2 0 0 15,-2-5 0-15,0 5 0 16,2 0 0-16,-2-3 0 15,0-1 0-15,2-10 0 16,2 2 0-16,4-4 0 16,-4 2 0-16,-2 2 0 0,-2 8 0 15,0 0 0 1,0 4 0-16,0 0 0 0,0 0 0 16,0 0 0-16,0 0 0 15,-4 13 0-15,-21 25 0 16,-6 17 0-16,0 3 0 15,6-4 0-15,17-13 0 16,8-20 0-16,0-3 0 16,0-4 0-16,17-6 0 15,14-2 0-15,8 1 0 16,-2 2 0-16,1 17 0 16,-7 17 0-16,-8 18 0 0,-10 20 0 15,-9 9 0-15,6-1 0 16,-2-13 0-16,17-16 0 15,4-26 0-15,4-16 0 16,5-18 0-16,-5 0 0 16,1-12 0-16,-14-26 0 15,-7-4 0-15,-13-11 0 16,0 0 0-16,-9-5 0 16,-20-3 0-16,0 5 0 15,0 2 0-15,2 2 0 16,12 6 0-16,11 2 0 15,4 0 0-15,0 33 0 16,15-1-1383-16</inkml:trace>
  <inkml:trace contextRef="#ctx0" brushRef="#br0" timeOffset="28603">21834 17865 1150 0,'0'0'522'0,"0"0"-230"15,0 0-209-15,0 0-83 16,0 0 0-16,0 0 0 16,0 0 0-16,-140 48 0 0,120 1 0 15,9 0 0-15,6-8 0 16,5-10 0-16,0-9 0 16,3-3 0-16,14-3 0 15,12-15 0-15,9-1 0 16,7 0 0-16,3-26 0 15,2-8 0-15,-17 5 0 16,-8 10 0-16,-19 6 0 16,-6 12 0-16,0 1 0 15,0 0 0-15,0 0 0 16,0 6 0-16,0 28 0 16,0 12 0-16,0 12 0 0,0-7 0 15,0-12 0 1,29-15 0-16,11-13 0 0,16-11 0 15,6-4 0-15,10-36 0 16,1-22 0-16,-4-10 0 16,-1-13 0-16,-11-1 0 15,-12-2 0-15,-3 3 0 16,-15 13 0-16,-9 9 0 16,-14 18 0-16,-4 11 0 15,0 16 0-15,0 11 0 16,0 7 0-16,0 0 0 15,-2 7 0-15,-12 45 0 16,-7 24 0-16,-13 28 0 16,5 8 0-16,9-9 0 15,20-20 0-15,0-23 0 0,9-23 0 16,24-16 0-16,10-21 0 16,15-10 0-16,13-52 0 15,7-25 0-15,6-17 0 16,-1 1 0-16,-14-1 0 15,-11 11 0-15,-15 1 0 16,-14 6 0-16,-16 14 0 16,-11 22 0-16,-2 22 0 15,0 20 0-15,0 8 0 16,0 0 0-16,-15 36 0 16,-12 40 0-16,-4 27 0 15,2 13 0-15,15-4 0 0,14-11 0 16,0-19 0-16,33-8 0 15,10-17 0-15,9-19 0 16,-35-38 0-16,1 0 0 16</inkml:trace>
  <inkml:trace contextRef="#ctx0" brushRef="#br0" timeOffset="29774.15">24483 17742 1562 0,'0'0'390'16,"0"0"-295"-16,0 0-95 15,0 0 0-15,0 0 0 16,0 0 0-16,0 0 0 16,-43 391 0-16,43-356 0 15,0-18 0-15,0-8 0 16,0-9 0-16,0 0 0 16,0 0 0-16,0 0 0 15,0-33 0-15,0-18 0 16,0-24 0-16,0-7 0 15,14-2 0-15,15-2 0 16,6-3 0-16,12 1 0 16,0 6 0-16,-3 12 0 0,-3 25 0 15,-15 19 0 1,-10 17 0-16,-3 9 0 0,-4 0 0 16,4 32 0-16,-2 19 0 15,-6 18 0-15,-5 9 0 16,-5 0 0-16,-26-2 0 15,-7-5 0-15,-4-3 0 16,-1-10 0-16,1-10 0 16,0-8 0-16,6-18 0 15,8-9 0-15,1-13 0 16,11 0 0-16,1 0 0 16,3-9 0-16,8-1 0 15,4 3 0-15,0 7 0 16,0-5 0-16,0 5 0 0,0 0 0 15,16 0 0-15,24 0 0 16,13 0 0-16,8 5 0 16,1 8 0-16,-2 1 0 15,-4 0 0-15,-3-2 0 16,-4 0 0-16,-5-5 0 16,-36-7-117-16,-6 0-851 15</inkml:trace>
  <inkml:trace contextRef="#ctx0" brushRef="#br0" timeOffset="30104.12">25024 18127 1594 0,'0'0'422'16,"0"0"-391"-16,0 0-31 16,0 0 0-16,0 0 0 15,0 0 0-15,223-266 0 16,-198 221 0-16,-14 8 0 15,-11 7 0-15,0 5 0 16,0 7 0-16,-16 6 0 16,-11 12 0-16,-4 0 0 15,-9 0 0-15,0 29 0 16,7 10 0-16,-1 10 0 0,14 3 0 16,7 6 0-1,13 4 0-15,0-2 0 0,11-4 0 16,29-10 0-16,7-14 0 15,15-18 0-15,16-14 0 16,9-6 0-16,14-39 0 16,-59 10-173-16,-9-1-1151 15</inkml:trace>
  <inkml:trace contextRef="#ctx0" brushRef="#br0" timeOffset="30343.26">25904 17756 1660 0,'0'0'387'15,"0"0"-387"-15,0 0 0 16,0 0 0-16,0 0 0 16,0 0 0-16,-214 117 0 15,191-63 0-15,4 8 0 0,13-4 0 16,6 0 0-16,13-9 0 16,43-13 0-16,22-19 0 15,24-17 0-15,14-8 0 16,-3-32 0-16,-3-2 0 15,-12 0 0-15,-11 8 0 16,-15 8 0-16,-68 22-385 16,-4 4-747-16</inkml:trace>
  <inkml:trace contextRef="#ctx0" brushRef="#br0" timeOffset="30823.52">26923 18256 2047 0,'0'0'0'0,"0"0"0"16,0 0 0-16,0 0 0 16,0 0 0-16,0 0 0 15,0 0 0-15,5-34 0 0,-5 29 0 16,4 4 0-1,8 1 0-15,-12 0 0 0,0 0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8-09T23:35:38.80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6931 4579 793 0,'0'0'165'16,"0"0"-44"-16,0 0-67 0,0 0-1 15,0 0-9 1,0 0-36-16,-9 75 20 0,-9 9 6 16,-1 9 10-16,0-6-21 15,9-8-5-15,2-15-10 16,4-14 6-16,4-12 20 15,0-15-9-15,0-11-11 16,0-12-3-16,2 0 8 16,31-5-3-16,30-40 10 15,36-28 40-15,25-27-12 16,14-19-34-16,9-14-13 16,7-19-1-16,8 0-2 15,1 6 3-15,-4 18-7 16,-19 29 0-16,-24 26-2 15,-23 18 2-15,-22 18 1 0,-17 10 4 16,-19 8 10-16,-10 5 17 16,-10 9-3-16,-7 3-8 15,-6 2-3-15,0 0 10 16,-2 0-11-16,0 0-8 16,0 0-3-16,0 0-4 15,0 0-2-15,0 0-1 16,0 0-9-16,0 4-20 15,0 26-99-15,0 18-8 16,0 23-40-16,-14-40-142 16,-15 3-457-16</inkml:trace>
  <inkml:trace contextRef="#ctx0" brushRef="#br0" timeOffset="9284.51">26117 7281 822 0,'0'0'239'0,"0"0"-135"16,0 0-85-16,0 0-11 15,0 0 15-15,0 0 20 16,0 0 25-16,0 5-18 15,0 37 30-15,0 11-5 0,0 2-42 16,0 2-4 0,0-8 20-16,0-9-11 0,0-9-6 15,4-6-1-15,1-7 0 16,4-8-2-16,0-6-8 16,13-4 2-16,18 0 8 15,31-42 12-15,32-29 7 16,26-23-9-16,13-16-15 15,8-7-17-15,-7 3-9 16,-10 6 0-16,-4 10 0 16,1 11 0-16,-5 14 0 15,-8 8 0-15,-16 10 0 16,-26 10 0-16,-10 9 0 16,-11 4 0-16,-7 3 0 0,-7 7 0 15,-9 4 0-15,-11 5 0 16,-5 3 0-16,-8 4 0 15,-5 2 0-15,-2 1 0 16,0 2 0-16,0-2 0 16,0 3 0-16,0-1 0 15,0-2 0-15,0 3 0 16,0-1 0-16,0-1 0 16,0 2 0-16,0 0 0 15,0 0 0-15,0 0 0 16,0 0 0-16,0 0 0 15,0 0 0-15,0 0 0 16,0-3 0-16,0 3 0 0,0 0 0 16,0 0 0-16,0 0 0 15,0 5-171-15,-29 28-164 16,10-12-148-16</inkml:trace>
  <inkml:trace contextRef="#ctx0" brushRef="#br0" timeOffset="12902.32">10398 9837 756 0,'0'0'127'0,"0"0"-15"16,0 0-12-16,0 0-54 15,-130 97-24-15,88-24 67 16,2 8-27-16,7-1-21 16,8-10-8-16,15-11 8 15,6-18-17-15,4-10-3 16,0-15-10-16,21-8 13 15,10-8-7-15,7 0 6 0,7-36 9 16,-1-16-1-16,-6-9-21 16,-9-1 3-16,-13 2 2 15,-14 2 9-15,-2 8 3 16,0 6-4-16,-21 14-1 16,-10 14 7-16,-6 10-17 15,-3 6-4-15,-5 16 0 16,-4 30 0-16,2 20-5 15,7 2-1-15,13-1-1 16,14-10 0-16,13-14 0 16,0-11-2-16,7-13-2 15,26-10 0-15,11-9 3 0,8-3 1 16,-1-30 1 0,-6-15 1-16,-6-13 3 0,-12-1-6 15,-13 4 5-15,-14 14-1 16,0 13 5-16,0 18-7 15,-4 9 2-15,-8 4-2 16,-5 16-2-16,-10 46-6 16,-8 13 6-16,3 5 1 15,12-15 0-15,20-23-1 16,0-17-5-16,9-17-2 16,24-8 2-16,10-8 5 15,7-36 8-15,0-12 1 16,-8-9-9-16,-15 3 14 0,-19 12-1 15,-8 10 8 1,-4 12-1-16,-27 12-1 0,-5 12-11 16,-1 4-8-16,1 0 0 15,3 23-1-15,8 8-1 16,9 1 0-16,7-1-2 16,9-4 1-16,0-6-2 15,0-10-2-15,0-3 1 16,0-4-2-16,5 0-16 15,-3-2-23-15,2 2-12 16,-1 1-14-16,2-2-9 16,-1 3-4-16,5 1 6 0,-1 1-22 15,-6-7-72 1,2 4-208-16</inkml:trace>
  <inkml:trace contextRef="#ctx0" brushRef="#br0" timeOffset="29374.09">14548 4594 900 0,'0'0'214'15,"0"0"-130"-15,0 0-24 16,0 0 46-16,0 0-7 0,0 0-8 16,0 0-22-1,0 0-17-15,-35 0-17 0,35 0 0 16,0 0-13-16,0 0-6 15,0 0 5-15,0 0 7 16,0 0 1-16,0 0-11 16,0 0-7-16,14 0-8 15,21 0-2-15,12 0 14 16,6 0 0-16,1-6-3 16,-6 2-5-16,0-1 0 15,-6 2 0-15,-7 0-2 16,0 2 0-16,-10 1-1 0,-4 0 0 15,-5 0 0 1,-7 0-4-16,-7 0 3 0,0 0 1 16,-2 0-2-16,0 0 4 15,0 0-1-15,0 0 2 16,0 0-2-16,0 0 1 16,0 0-2-16,0 0 0 15,0 0-3-15,0 0 2 16,0 0-3-16,0 0-2 15,0 0-10-15,0 0-51 16,0 0-113-16,0-2-173 16,0 2-372-16</inkml:trace>
  <inkml:trace contextRef="#ctx0" brushRef="#br0" timeOffset="29867.51">15946 4077 695 0,'0'0'196'0,"0"0"-112"16,0 0-24-16,0 0 58 16,0 0-3-16,0 0-16 15,-14-70-21-15,14 70-27 16,0 0-16-16,0 0-20 16,0 35-14-16,0 21 0 15,0 14 24-15,0 3-1 0,0-3-21 16,0-10-1-16,0-2-2 15,0-8-2-15,4-6-69 16,-4-38-152-16,4-6-270 16</inkml:trace>
  <inkml:trace contextRef="#ctx0" brushRef="#br0" timeOffset="30120.35">15772 4738 659 0,'0'0'213'16,"0"0"-107"-16,0 0-92 15,0 0 4-15,0 0 47 16,0 0 40-16,76 6-23 16,-32-18-41-16,6-3-21 15,2-6-12-15,4-5-8 16,0-4-3-16,2-1-65 15,-9-2-57-15,-6 3-100 16,-39 19 21-16,-4 5-349 16</inkml:trace>
  <inkml:trace contextRef="#ctx0" brushRef="#br0" timeOffset="30379.31">15610 4321 735 0,'0'0'284'0,"0"0"-206"15,0 0-40-15,0 0 26 16,0 0-5-16,0 0-30 16,37-120-8-16,30 72 21 15,7 2 8-15,-1 3-30 16,-6 7-7-16,-7 2-13 15,-6 6-2-15,-6 2-2 0,-1 6-45 16,-2 4-54-16,-38 16-128 16,-5 0-129-16</inkml:trace>
  <inkml:trace contextRef="#ctx0" brushRef="#br0" timeOffset="31150.42">16559 4321 645 0,'0'0'228'16,"0"0"-111"-16,0 0-73 16,0 0 3-16,0 0-4 15,0 0-16-15,0 36 10 16,0 0 28-16,0 0-11 0,0-4-25 15,0-4-6 1,0-3 21-16,0-11 3 0,0-8-20 16,0-5-15-16,0-1-4 15,0 0 2-15,0 0 10 16,0 0 9-16,0-6 3 16,0-13 3-16,8-7-18 15,3-5-13-15,3 1-2 16,1 2-1-16,1 4 0 15,2 2 1-15,-2 5-2 16,1 4 0-16,-1 5 0 16,-3 6-2-16,-3 2-1 15,0 0-4-15,-3 0 4 16,5 0-1-16,-2 10 4 16,-3 5 4-16,-1-3-2 0,4 3 0 15,-6-3 0-15,3 0 2 16,-1-4-4-16,1-2 0 15,2-4-2-15,0-2-1 16,4 0-6-16,1 0 9 16,1 0 1-16,1 0 1 15,-7-2 1-15,-3 1-3 16,-1 1 0-16,-5 0-2 16,0 0 0-16,0 0-1 15,0 0-2-15,7 3 5 16,1 5 0-16,-1 2 0 15,0-3 0-15,2-1 0 0,0-3-1 16,5-3-18 0,5 0-112-16,8 0-107 0,-13-3-113 15,-1-10-111-15</inkml:trace>
  <inkml:trace contextRef="#ctx0" brushRef="#br0" timeOffset="32051.76">17263 4336 676 0,'0'0'254'16,"0"0"-175"-16,0 0-79 16,0 0 51-16,0 0 48 15,0 0-18-15,7 116-5 0,-10-75-6 16,3 0-28 0,0-8 2-16,0-4-4 0,0-8-23 15,0-8-6-15,0-3 8 16,0-6-2-16,3-4 1 15,-1 0-2-15,-2 0-3 16,0 0 8-16,0-16 22 16,0-18 6-16,0-14-44 15,0-10-3-15,0-7 7 16,0-1-1-16,0-2 2 16,10 6 6-16,7 10-4 15,-2 14-9-15,1 15-3 16,-8 16 2-16,-3 3-1 0,-5 4-1 15,2 0-1 1,4 0-5-16,4 1-5 0,1 16 11 16,-1 7 2-16,-4 8 2 15,-6 2-1-15,0 6 2 16,0-2 0-16,-18-2-3 16,-1-4-2-16,2-4-11 15,3-6-5-15,10-8 0 16,2-3 5-16,2-8-13 15,0-3-10-15,6 0 10 16,23 0 6-16,8-22 11 16,5-18 7-16,6-14-1 15,1-12 4-15,3-6 1 16,-4-8-3-16,2-5 2 0,-8-11-2 16,-5-8 1-16,-8-5 5 15,-10 9-6-15,-11 14 10 16,-8 26-2-16,0 24 10 15,0 15 17-15,0 18 8 16,0 3-12-16,0 0-12 16,-2 0-10-16,-6 20-10 15,-13 50-11-15,-8 34 11 16,-8 30 6-16,5 1-5 16,12-11 2-16,11-16-3 15,9-15 4-15,0-19 3 16,7-18-5-16,17-18-2 15,-1-16-4-15,2-12 2 0,4-10-2 16,2 0-3-16,7-22-31 16,-3-13 1-16,-4-5 11 15,-8 5 11-15,-8 12 11 16,-5 8-1-16,-6 7-2 16,-2 8 3-16,-2 0 3 15,0 0-3-15,0 0-4 16,2 12-6-16,2 11 11 15,3 10 3-15,-1-3 7 16,2 0-4-16,1-6-1 16,-3-5 2-16,3-10-4 15,0-5-4-15,4-4-38 0,3-9-147 16,-7-8-90 0,-3-10-222-16</inkml:trace>
  <inkml:trace contextRef="#ctx0" brushRef="#br0" timeOffset="32187.67">17989 4020 919 0,'0'0'235'15,"0"0"-211"-15,0 0-24 16,0 0-17-16,0 0-64 16,0 0-70-16,0 0-104 15,73-11-413-15</inkml:trace>
  <inkml:trace contextRef="#ctx0" brushRef="#br0" timeOffset="33050.04">18327 4010 585 0,'0'0'265'0,"0"0"-154"16,0 0-89-16,0 0 27 16,0 0 48-16,-48 104 12 15,30-70-28-15,5 3-30 16,5-3-22-16,6-7 12 15,2-4-21-15,0-7-8 16,0-5-3-16,18-2 9 16,0-7-5-16,6-2-3 15,5 0 2-15,3-12-5 16,-3-14-5-16,0-1-2 16,-9 2-5-16,-5 0-6 0,-3 8 0 15,-8 6-2-15,-4 6 5 16,0 3 3-16,0 2 2 15,0 0-13-15,-11 0 2 16,0 7 3-16,0 20 1 16,1-1 6-16,6 2 3 15,4-4-2-15,0-2-2 16,0-4 2-16,6-6 1 16,13-4-1-16,-1-5 1 15,4-3 4-15,-2 0 1 16,0 0-3-16,-5-11-1 15,-2-5 1-15,-1-3 2 0,-3 2-2 16,-3 3 0-16,0 1 0 16,-4 5 0-16,-2 1-1 15,2 3 0-15,-2 4 1 16,0 0 0-16,0 0-1 16,0 0-3-16,0 0 3 15,2 0-7-15,0 0 2 16,5 8-1-16,3 12 4 15,0 4 3-15,5-1 0 16,3 4 0-16,2-7 0 16,2-8-1-16,3-8-2 15,0-4 2-15,4 0 1 0,2-20 2 16,4-16 1-16,3-12-3 16,4-13 1-16,5-7-1 15,0-12 2-15,4-9 0 16,-4-10 4-16,-2-12 3 15,-8-3 15-15,-8 2-7 16,-11 10 1-16,-9 12 22 16,-7 18 26-16,-2 22 9 15,0 21-1-15,0 19 12 16,0 9 1-16,0 1-34 16,0 0-32-16,0 8-21 15,-6 51-4-15,-12 29 4 16,-6 31 2-16,6 13 0 0,11-5 0 15,7-8-2 1,0-14 0-16,0-22 0 0,13-22-4 16,-1-18-5-16,-1-17-73 15,-7-14-47-15,0-12-73 16,-4 0-95-16,0-16-167 16</inkml:trace>
  <inkml:trace contextRef="#ctx0" brushRef="#br0" timeOffset="33190.97">18984 3942 941 0,'0'0'307'0,"0"0"-225"0,0 0-78 15,0 0-4 1,0 0 38-16,0 0 15 0,191-42-13 16,-93 13-40-16,-61 14-1 15,-12 3-263-15</inkml:trace>
  <inkml:trace contextRef="#ctx0" brushRef="#br0" timeOffset="33738.56">19562 3896 710 0,'0'0'211'0,"0"0"-128"16,0 0-58-16,0 0 65 15,0 0 7-15,0 0-24 16,8 7-34-16,-4 18 16 16,-2 6 18-16,0-4-33 15,-2 0-30-15,2-8-8 16,0-3-2-16,-2-5-2 15,2-6-63-15,-2-5-147 16,0 0-176-16,2 0-315 0</inkml:trace>
  <inkml:trace contextRef="#ctx0" brushRef="#br0" timeOffset="33900.81">19562 3896 820 0,'33'-73'253'0,"-33"71"-221"15,0 2-32-15,2 0-4 16,12-4-16-16,11 3-74 16,8-5-38-16,9 2 13 15,-21 2-85-15</inkml:trace>
  <inkml:trace contextRef="#ctx0" brushRef="#br0" timeOffset="34433.15">19917 3821 286 0,'0'0'164'0,"0"0"-23"16,0 0-52-16,35 103 4 15,-37-64 25-15,-14-1 23 16,3-2-37-16,6-7-27 16,7-4 2-16,0-7-37 15,0-9-28-15,0-3-4 16,11-3 3-16,4-3-4 16,6 0 6-16,-1-6 1 15,-1-14-3-15,-2-3-12 16,-11 5 7-16,0-1 1 15,-3 4 1-15,-3 3 22 0,3 2 1 16,-3 4-10-16,2 4-11 16,-2 2-7-16,2 0-1 15,5 0-4-15,1 0-5 16,10 0 4-16,2 0 1 16,2 13 3-16,-3 2 4 15,-4 2-3-15,-1-4 1 16,-6-1 1-16,1-4-2 15,-3-1-2-15,0-6-2 16,-4-1 2-16,-2 0-2 16,4 0 0-16,5 0 0 15,5-16 3-15,7-8 3 0,4-2-6 16,-5 6 0-16,-2 4 2 16,-7 6-2-16,0 6-1 15,-4 2-1-15,1 2 1 16,6 0-4-16,-5 0 0 15,7 10 5-15,-5 8 0 16,5 3 1-16,-3-2-1 16,-5-3 0-16,6-1 2 15,-3-4-2-15,0-3-6 16,7-6-89-16,-14-2-149 16,5 0-307-16</inkml:trace>
  <inkml:trace contextRef="#ctx0" brushRef="#br0" timeOffset="34752.68">20729 3838 702 0,'0'0'352'16,"0"0"-282"-16,0 0-2 15,0 0 88-15,0 0-50 16,0 0-44-16,-29-15-26 15,29 15-28-15,0 21-6 16,21 2 0-16,6 4-2 16,4-1 2-16,0-4-2 15,-2 0 2-15,-7-2 0 0,-6-3 0 16,-8-4 2-16,-6-1 8 16,-2 0 9-16,0 1 42 15,-10 0 22-15,-15 0-13 16,-2-2-53-16,8-4-11 15,0-1-8-15,-1 0-13 16,1 0-93-16,9-6-136 16,1 1-431-16</inkml:trace>
  <inkml:trace contextRef="#ctx0" brushRef="#br0" timeOffset="35330.89">21761 3148 1079 0,'0'0'211'0,"0"0"-156"16,11-102-35-16,-11 102 17 0,0 0-20 15,0 14 9 1,0 46 0-16,0 30 43 0,0 28 12 16,0 15-40-16,0 2-36 15,-6 1-1-15,-6-9 0 16,6-22-3-16,3-27-1 16,3-25-55-16,0-30-101 15,0-20-108-15,0-6-141 16,3-27-270-16</inkml:trace>
  <inkml:trace contextRef="#ctx0" brushRef="#br0" timeOffset="35666.11">21761 3829 757 0,'0'0'185'0,"0"0"-183"0,0 0-2 16,0 0 7-16,116-17 23 15,-92 17 28-15,1 14 18 16,-2 10-2-16,-4 4-9 15,-1 4-19-15,-1 4-19 16,4-4-9-16,1-1-14 16,3-8 7-16,2-4-4 15,1-7 0-15,3-9 1 16,0-3 6-16,4 0 14 16,-4-9-10-16,-7-18 0 15,-4 1 0-15,-14 0 8 16,-6-4 28-16,0 6 34 15,-15 0-38-15,-18 2-38 0,-10 8 30 16,-5 6-6-16,-2 8-11 16,8 0-25-16,7 0-11 15,8 24-75-15,25-10-152 16,2 1-476-16</inkml:trace>
  <inkml:trace contextRef="#ctx0" brushRef="#br0" timeOffset="36283.71">22965 3569 1214 0,'0'0'125'16,"0"0"-125"-16,0 0-18 15,0 0 6-15,0 0 12 16,0 0 45-16,54 140 24 0,-46-57-15 15,-6 5 2 1,-2-9 11-16,0-24-32 0,0-12 10 16,0-18-5-16,2-15-14 15,0-7-3-15,1-3-11 16,-3 0 5-16,0-32 18 16,0-30 17-16,0-30-48 15,2-25-3-15,0-13 3 16,2-9-3-16,6-7-1 15,5 1-1-15,7 21 1 16,5 26-10-16,0 33 10 16,-5 32-1-16,0 12-2 15,-1 13-3-15,0 8 0 16,4 0-1-16,4 11-2 0,0 24 2 16,-4 15 3-16,-12 13 2 15,-13 11-5-15,0 8 7 16,-25 7 5-16,-26-3-4 15,-9-8 4-15,-2-10-5 16,4-10 0-16,8-9-36 16,19-20-39-16,14-8-52 15,13-13-51-15,4-8-69 16,0 0-180-16</inkml:trace>
  <inkml:trace contextRef="#ctx0" brushRef="#br0" timeOffset="37434.65">23472 3579 808 0,'0'0'146'15,"0"0"-123"-15,0 0 57 16,0 0 26-16,0 0 25 16,36 148-1-16,-41-104-37 15,1-9-15-15,4-13-46 16,0-12-26-16,0-4-6 15,0-2 0-15,0-4 1 16,0 0 2-16,0 0 4 16,0 0 3-16,0 0 5 15,0 0 5-15,0-12 21 0,2-26-21 16,12-7 0-16,-1-6-19 16,5 0-1-16,-3 17 0 15,4 5-12-15,0 0-55 16,3 9-51-16,8 2-38 15,-1 6-25-15,0 5-7 16,2 3 32-16,-2 4 71 16,-5 0 51-16,-6 0 17 15,-4 0 17-15,-6 3 0 16,-3 5 3-16,-5 4 40 16,0 6 28-16,0 10 16 15,-23 12 34-15,-2 1-50 16,4-5 10-16,5-7-5 0,7-8-16 15,9-9-20 1,0-6-14-16,0-2-13 0,0-3-9 16,0 2-3-16,11-3 8 15,14 0-5-15,6 0 15 16,2-11-5-16,3-11-14 16,-5 1 0-16,-4-3-1 15,-3 4 1-15,-11 7-3 16,-3 7-7-16,-8 4 2 15,-2 2 5-15,0 0-2 16,0 0-3-16,0 0-10 16,0 2-8-16,0 17 10 0,0 4 15 15,0 4 2 1,11-1-2-16,9-4 1 0,7-6-7 16,6-8-6-16,9-6 10 15,3-2 1-15,2-7-5 16,2-23-5-16,-3-3-22 15,-3-1 18-15,-9 1 7 16,-7 7 1-16,-8 4-6 16,-7 3 1-16,-6 2-5 15,-6 4 2-15,0 7 16 16,0 6 0-16,0 0 7 16,0 0-5-16,0 0-2 15,-8 6-18-15,-4 19 6 16,-1 7 11-16,1 7 1 15,8-3 0-15,4 1 0 0,0-5-1 16,0-8 1-16,9-5 0 16,15-11 1-16,10-8 16 15,2 0-5-15,8-18-5 16,6-22 6-16,-2-11-6 16,4-6-1-16,-8-6-6 15,-1-1 0-15,-4-6-4 16,-3-8-5-16,-3-7-5 15,-4-7-7-15,-4-4 21 16,-7 0 2-16,-7 3 2 16,-11 17 23-16,0 20 48 15,0 20 50-15,-2 18 6 0,-10 11-22 16,6 6-61-16,1 1 4 16,1 0-8-16,2 0-24 15,-12 38-20-15,-6 44 3 16,-13 32 13-16,-8 33 20 15,-1-1-4-15,7-9-16 16,6-10 10-16,13-14-14 16,9-18-12-16,7-22-2 15,0-18 0-15,0-23-19 16,0-20-89-16,0-12-86 16,0 0-109-16,2-24-139 15,-2-7-255-15</inkml:trace>
  <inkml:trace contextRef="#ctx0" brushRef="#br0" timeOffset="37672.33">24671 3582 822 0,'0'0'326'15,"0"0"-313"-15,0 0-13 16,0 0 0-16,160-19 9 16,-100 17 17-16,-4 2 22 15,-9 0 12-15,-11 2-25 16,-9 19-9-16,-8 2-6 15,-3 4 7-15,-5 2 15 16,-2-3-6-16,-4-2-16 16,-5-3-9-16,0-9-10 15,0-5-1-15,0-7-8 0,0 0-104 16,0-7-19-16,0-12-294 16</inkml:trace>
  <inkml:trace contextRef="#ctx0" brushRef="#br0" timeOffset="38200.96">25152 3423 628 0,'0'0'77'0,"142"-21"-33"16,-79 17-5-16,-14 2 43 16,-20 2 70-16,-12 0-27 15,-5 0-36-15,-7 0-27 16,-5 0-23-16,0 0-3 0,0 6 14 15,-13 15 7-15,-14 10-20 16,-7 8 5-16,5 2-26 16,9-6-13-16,14-5-3 15,6-2-6-15,0-2 3 16,6-2 2-16,21-3 1 16,6-6 2-16,7-7 0 15,5-8 1-15,6 0 9 16,5-12-11-16,2-15 22 15,-5-7-11-15,-2-3-6 16,-8-1-5-16,-12 0 8 16,-8 1-8-16,-13 10 1 15,-7 7-2-15,-3 6 1 0,0 6 3 16,-3 4 8-16,-13 2-7 16,6 2 11-16,-1 0 4 15,1 0-2-15,2 0-3 16,-5 22-9-16,1 6 15 15,8 6 14-15,4 5 8 16,0 0-19-16,2-1 12 16,18-4-10-16,-3-7-11 15,4-8-1-15,1-1-10 16,1-7-2-16,3-4 2 16,5-4-4-16,10-3-27 15,7 0-99-15,-25-3-147 16,-3-7-417-16</inkml:trace>
  <inkml:trace contextRef="#ctx0" brushRef="#br0" timeOffset="38441.25">26640 3682 1680 0,'0'0'148'16,"0"0"-108"-16,0 0 69 15,0 0-39-15,0 0-70 16,0 0 0-16,54 6 0 15,-49-6 0-15,-3 0 0 16,0 0 0-16,-2 0 0 16,2 0 0-16,-2-3 0 15,0 3 0-15,0-1 0 16,0-1 0-16,0-1 0 16,0 3 0-16,0 0 0 0,-6 0 0 15,-19 0-185-15</inkml:trace>
  <inkml:trace contextRef="#ctx0" brushRef="#br0" timeOffset="100067">8983 17455 1047 0,'0'0'176'0,"0"0"-128"16,0 0-46-16,0 0 5 15,0 0 32-15,0 0 60 16,0 0-16-16,0 0-4 15,-16 0-23-15,35 0-35 16,22-1-5-16,18-11 30 16,5-7-15-16,7 1 13 15,3 0-2-15,1 0 7 16,2 0-18-16,2 2-9 16,-2 6-7-16,2 2 1 0,2 6 1 15,6 2-8 1,6 0 8-16,5 0 3 0,7 2-5 15,2 10-15-15,-3-2 0 16,4 2 0-16,-6-2 0 16,-2-6 0-16,-1 4 0 15,1-6 0-15,2 2 0 16,-2-4 0-16,3 0 0 16,4 0 0-16,5 0 0 15,4 0 0-15,-1 0 0 16,-6 0 0-16,-4 0 0 15,-2-4 0-15,-1 4 0 16,0 0 0-16,-4 0 0 16,-9 0 0-16,-6 0 0 0,-8 0 0 15,-1 0 0-15,0 0 0 16,0 0 0-16,-3 0 0 16,-2 0 0-16,-9 8 0 15,-4-4 0-15,-7 1 0 16,-7-4 0-16,0 4 0 15,-3-2 0-15,-2 1 0 16,1 0 0-16,-3-4 0 16,1 0 0-16,-3 0 0 15,-8 0 0-15,-5 0 0 16,-11 0 0-16,-3 0 0 16,-6 0 0-16,0 0 0 15,0 0 0-15,0 0 0 0,0 0 0 16,0 0 0-16,0 0 0 15,0 0 0-15,0 0 0 16,0 0 0-16,0 0 0 16,0 0 0-16,0 0 0 15,-6 0 0-15,-11 0 0 16,-12-16 0-16,-10 2-63 16,-7 4-187-16,23 10-63 15,-4 0-201-15</inkml:trace>
  <inkml:trace contextRef="#ctx0" brushRef="#br0" timeOffset="101297.95">8763 17744 884 0,'0'0'296'0,"0"0"-182"15,0 0-71-15,0 0 9 16,0 0 16-16,0 0 14 16,0 0-13-16,48 0-18 15,13 0 16-15,15 0-11 16,8 0-17-16,7 0-16 16,7 0 12-16,10 0 7 15,8 0 6-15,10-4-10 0,14-5-2 16,8 4-32-1,10-7-4-15,2-2 0 0,5-5 0 16,4 2 0-16,-3 3 0 16,-6-2 0-16,-8 6 0 15,-11 2 0-15,-4 2 0 16,-2-2 0-16,4-1 0 16,-6 3 0-16,1-1 0 15,-9 3 0-15,-7-2 0 16,-9 2 0-16,-9 0 0 15,-8 0 0-15,-7 0 0 16,-6 2 0-16,-2-2 0 0,-4-1 0 16,-1 1 0-1,-1 4 0-15,-2-3 0 0,-1-3 0 16,0 6 0-16,-6-4 0 16,-1 4 0-16,-2 0 0 15,-1 0 0-15,-2 0 0 16,-2 0 0-16,-5 0 0 15,-7 0 0-15,-7 0 0 16,-6 4 0-16,-6-3 0 16,-4-1 0-16,0 5 0 15,1-2 0-15,-3-3 0 16,-3 4 0-16,-3-4 0 16,-5 0 0-16,-3 0 0 15,-1 0 0-15,-2 0 0 0,0 0 0 16,0 0 0-16,0 0 0 15,0 0 0-15,0 0 0 16,0 0 0-16,2 0 0 16,-2 0 0-16,0 0 0 15,0 0 0-15,0 0 0 16,0 0 0-16,0 0 0 16,0 0 0-16,0 0 0 15,0 0 0-15,0 0 0 16,0 0 0-16,0 0 0 15,0 0 0-15,0 0 0 16,0 0 0-16,0 0 0 16,0 0 0-16,0 0 0 0,0 0 0 15,0 0 0-15,0 0 0 16,0 0 0-16,0 5-115 16,-9-5-627-16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2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11749,'0'0'10109,"10"-8"-6792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26.3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162 1 8452,'0'0'7409,"0"21"-6356,-16 310 2085,-91 207-1692,79-412-1385,23-100-54,1-3-43,3-19-3407,0-9-4052,1-28-1256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26.7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1 105 10485,'0'0'6899,"0"-17"-6590,0 16-306,-1-4 5,1 0 1,0 1 0,0-1 0,1 0 0,0 0 0,-1 0-1,2 0 1,-1 1 0,0-1 0,3-5 0,-2 8 0,1-1 1,-1 1 0,0 0 0,1 0 0,-1 0-1,1 0 1,-1 0 0,1 0 0,0 1 0,0 0-1,0-1 1,0 1 0,0 0 0,0 0 0,0 1-1,0-1 1,0 1 0,1-1 0,-1 1 0,0 0-1,7 1 1,1-1 31,32-1 244,54 6 0,-82-3-237,0 1 0,0 0 0,0 1 0,0 1 0,-1 0 0,0 1 0,18 9 0,-10-1 27,0 0 1,-1 2-1,-1 0 0,0 1 0,-2 1 0,0 1 0,0 1 0,-2 0 0,-1 1 0,22 38 0,-23-31 43,-1 0-1,-2 0 1,0 1-1,-2 1 1,-2 0-1,0 0 1,-2 0-1,2 54 1,-7-76-96,1 30 191,-5 62 1,2-87-148,0-1 0,-1 1 0,0-1 0,-1 0 0,0 0 0,-1 0 0,-1 0 0,-10 16 0,-6 3 43,-1 0 0,-2-2 0,-1-1 0,-1-1 0,-1-2 0,-1 0 0,-1-2 0,-2-1 0,0-2 1,-1-1-1,-1-1 0,0-2 0,-2-1 0,1-3 0,-47 12 0,27-18 158,54-6-291,1-3-1703,-1-1 1162,1 1-1,0-1 0,0 0 0,1 1 1,-1-1-1,1 1 0,-1-1 0,1 1 1,0-1-1,1 1 0,-1 0 0,0 0 1,1-1-1,0 1 0,0 0 0,4-5 1,10-7-4053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27.4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0 530 9332,'0'0'3501,"27"-20"-2656,87-68-95,-106 80-639,0 1 1,0-1-1,-1-1 0,-1 0 1,1 1-1,-1-2 0,-1 1 1,1-1-1,-2 0 0,6-15 1,-2 5 104,-1 1 119,0-1 0,-1-1 0,-2 1 0,0-1 0,-1 0 1,0 0-1,-2-28 0,-1 48-289,-1 0-1,1 1 1,0-1 0,-1 0-1,1 0 1,-1 0 0,1 0-1,-1 0 1,0 0 0,1 0 0,-1 1-1,0-1 1,1 0 0,-1 1-1,0-1 1,0 0 0,0 1-1,1-1 1,-1 1 0,0-1-1,0 1 1,0 0 0,0-1 0,0 1-1,0 0 1,0 0 0,0-1-1,0 1 1,0 0 0,0 0-1,-1 0 1,-41-1 786,33 2-592,6-1-208,0 1-1,0-1 0,-1 1 0,1 0 0,0 0 0,0 1 1,1-1-1,-1 1 0,0 0 0,0 0 0,1 0 1,-1 0-1,1 1 0,0 0 0,0-1 0,0 1 0,0 0 1,0 0-1,0 1 0,-2 4 0,-4 6-31,0 1 0,1 0-1,-10 29 1,7-9-6,2 0 0,2 1 0,1 1 0,1-1-1,2 1 1,3 53 0,0-82 8,0 0-1,0-1 1,1 1 0,0 0-1,0 0 1,1 0-1,0-1 1,1 1-1,-1-1 1,7 11-1,-7-14-7,1 0 0,0-1 0,1 1-1,-1-1 1,1 1 0,-1-1 0,1 0 0,0-1-1,0 1 1,0 0 0,0-1 0,1 0-1,-1 0 1,1-1 0,-1 1 0,1-1-1,-1 0 1,7 1 0,1 0 18,0 0-1,0-1 1,1 0 0,-1-1 0,0 0 0,0-1-1,0 0 1,0-1 0,0 0 0,0-1 0,0-1-1,0 0 1,-1 0 0,0-1 0,0 0 0,0-1-1,-1 0 1,14-11 0,103-107-72,-3 3-13,-120 118 57,-1 0 1,1 0-1,0 1 0,0 0 1,0-1-1,0 1 1,7-2-1,-10 4 6,1 0 0,-1-1 0,1 1-1,-1 0 1,1 0 0,-1-1 0,1 1-1,-1 0 1,1 1 0,-1-1 0,1 0 0,-1 0-1,1 1 1,-1-1 0,0 0 0,1 1-1,-1 0 1,1-1 0,-1 1 0,0 0-1,0 0 1,1-1 0,-1 1 0,0 0-1,0 0 1,0 0 0,1 2 0,23 37-95,14 19 35,-36-55 71,0-1 0,-1 0 0,2 0 0,-1 0 0,0 0 0,1 0 0,-1-1 0,1 0 0,0 1 0,-1-1 1,1-1-1,0 1 0,5 1 0,-7-3 16,0 0 1,-1 1 0,1-1-1,0 0 1,0 0 0,0-1 0,0 1-1,0 0 1,0-1 0,0 1-1,-1-1 1,1 1 0,0-1 0,0 0-1,-1 0 1,1 0 0,-1 0-1,1 0 1,0 0 0,-1 0-1,0-1 1,1 1 0,-1 0 0,0-1-1,0 1 1,0-1 0,0 1-1,0-1 1,0 0 0,1-2 0,3-8 127,0 0 1,0-1 0,3-19-1,-1 5 36,36-119 250,-4 14-1616,-10 47-4554,-28 82 1542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27.96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1225 4370,'0'0'11152,"19"14"-10184,-1-2-695,0 0 0,24 12 0,-41-24-258,0 1 0,-1-1 0,1 0 0,0 0 0,0 0 0,-1 1 0,1-1 0,0 0 0,0 0 0,-1 0 0,1 0 0,0 0-1,0 0 1,-1-1 0,1 1 0,0 0 0,-1 0 0,1-1 0,0 1 0,0 0 0,-1-1 0,1 1 0,-1 0 0,1-1 0,0 1 0,-1-1 0,1 1 0,-1-1 0,1 1-1,-1-1 1,1 0 0,-1 1 0,1-1 0,-1 1 0,0-1 0,1 0 0,-1 0 0,0 1 0,0-1 0,1 0 0,-1 0 0,4-36 278,-3 29-259,0-9 24,1 2 38,-1 0-1,0 1 1,-1-1 0,-1 1 0,-4-28 0,4 41-64,1-1 1,-1 1-1,0 0 0,1-1 1,-1 1-1,0 0 1,0-1-1,0 1 1,0 0-1,0 0 1,0 0-1,-1 0 0,1 0 1,0 0-1,-1 0 1,1 0-1,0 0 1,-1 1-1,1-1 0,-1 1 1,1-1-1,-1 1 1,-1-1-1,-40-1 703,30 2-749,11 0 23,0 1 0,1-1 0,-1 0 0,0 1 1,1-1-1,-1 1 0,1-1 0,-1 1 0,1 0 0,-1-1 0,1 1 0,0 0 1,-1 0-1,1 0 0,0 0 0,-1 0 0,1 1 0,0-1 0,0 0 0,0 0 0,0 1 1,0-1-1,1 1 0,-1-1 0,0 1 0,1-1 0,-1 1 0,1-1 0,-1 1 1,1 0-1,0 1 0,-2 8-21,0 0 1,1 1 0,1 17-1,0-19 11,0 10-26,-1-6-5,1 1-1,1-1 0,4 24 1,-4-34 29,0 0 1,1 1-1,-1-1 1,1 0-1,0 0 1,0-1-1,0 1 1,1 0-1,-1-1 1,1 1-1,0-1 1,0 0-1,0 0 1,0 0-1,0 0 1,6 3-1,0-2 25,-1 0-1,1 0 0,-1-1 1,1 0-1,0 0 0,0-1 1,0-1-1,0 1 0,0-1 1,1-1-1,-1 0 0,0 0 1,0-1-1,1 0 1,-1-1-1,16-4 0,-9-3 17,-1-1-1,-1 0 0,1-1 1,-2-1-1,0 0 1,17-19-1,-18 18-21,55-58 1,-4-2 1,-3-4 0,69-115-1,-89 122-4,-4-1 0,-2-2 1,-4-1-1,31-116 0,-44 121 146,13-113 1,-25 73 2634,-5 107-630,-2 7-1713,-36 149-330,20-71-85,-93 495 254,88-398-521,0 230-1,23-401 119,0 10-417,0 0 0,6 34-1,-5-49 239,0 1 0,0-1 1,0 0-1,1 0 0,-1 0 0,1 0 0,0 0 0,0 0 0,0-1 0,1 1 0,-1-1 0,1 0 0,0 1 0,0-1 1,0 0-1,0 0 0,6 3 0,-8-5 21,0-1 1,0 1-1,0-1 0,0 1 1,0-1-1,0 0 1,0 1-1,0-1 0,-1 0 1,1 0-1,0 0 1,0 0-1,0 0 0,0 0 1,0 0-1,0 0 1,0 0-1,0 0 0,0 0 1,2-1-1,15-11-7039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28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78 293 14871,'0'0'5528,"-12"21"-4757,-36 71-56,45-87-659,1 1 0,-1-1 1,1 1-1,0-1 0,1 1 0,0 0 1,0 0-1,0 0 0,0 0 1,1-1-1,0 1 0,1 9 0,0 6 40,-1-19-99,1-1 0,-1 1 0,0 0 0,1-1 0,-1 1 0,1-1 0,0 1 0,-1-1 0,1 1 0,0-1 0,0 1 1,0-1-1,0 0 0,0 1 0,0-1 0,0 0 0,0 0 0,1 0 0,-1 0 0,0 0 0,1 0 0,-1 0 0,1 0 0,-1-1 0,1 1 1,-1-1-1,1 1 0,-1-1 0,1 1 0,0-1 0,-1 0 0,1 0 0,0 0 0,-1 0 0,1 0 0,2 0 0,-1 0-22,1 0-1,0 0 0,-1-1 0,1 1 0,0-1 1,-1 0-1,1 0 0,-1 0 0,1 0 0,-1-1 1,0 1-1,1-1 0,-1 0 0,0 0 0,0 0 1,3-3-1,-2-2 61,0 0-1,0 0 1,0-1 0,-1 0-1,-1 0 1,1 0 0,-1 0-1,0 0 1,-1 0 0,0 0-1,0 0 1,-1-1 0,0 1-1,0 0 1,-1-1 0,0 1-1,-1 0 1,0 0 0,0 0-1,-5-11 1,6 17 27,1 0 1,-1 0-1,0 1 0,1-1 1,-1 0-1,1 0 0,0 0 0,0 0 1,0 0-1,0 0 0,0 0 0,0 0 1,0 0-1,0 0 0,1 1 1,-1-1-1,1 0 0,-1 0 0,1 0 1,0 0-1,0 1 0,0-1 0,0 0 1,0 1-1,0-1 0,0 1 1,1-1-1,-1 1 0,0 0 0,1-1 1,-1 1-1,1 0 0,0 0 0,-1 0 1,1 0-1,3-1 0,7-4-52,0 1 0,0 0 0,1 1 0,15-3 0,-20 5 136,23-4-55,0 1 0,1 2 1,0 1-1,56 5 0,-80-3-49,-1 1-1,1 0 1,0 0-1,0 1 1,-1 0-1,1 0 1,-1 1-1,0 0 1,0 1-1,0-1 1,0 1-1,0 1 1,-1-1-1,9 9 1,-7-5 41,0 1 0,-1 0 0,0 0 0,0 1 0,-1 0 0,-1 0 0,0 0-1,8 22 1,-3 3 242,-2 0-1,-2 0 1,-1 0-1,-1 1 1,-2 50-1,-2 101 695,-6 383-106,3-540-828,-1-65-3,0-2-153,-12-544-1116,21 477 875,4 0 1,6 1-1,3 0 0,54-165 1,-70 261 297,2-5 5,0 0 0,0 0 1,12-20-1,-15 29-1,1 1 1,0-1 0,-1 1 0,1 0-1,0 0 1,0 0 0,0 0 0,0 0-1,0 1 1,0-1 0,1 1 0,-1-1 0,1 1-1,-1 0 1,1 0 0,-1 0 0,1 0-1,0 0 1,-1 1 0,1-1 0,0 1-1,4-1 1,-2 1-3,0 0-1,0 0 1,0 0-1,-1 0 1,1 1-1,0 0 1,0 0-1,0 0 1,0 0-1,-1 1 1,1 0-1,0 0 1,-1 0-1,0 1 1,1 0-1,-1-1 1,0 1-1,-1 1 1,1-1 0,0 0-1,-1 1 1,0 0-1,0 0 1,3 5-1,0 0 25,0 0 0,-1 1 1,0 0-1,-1 1 0,0-1 0,0 1 0,-1-1 0,-1 1 0,2 15 1,-2 0 211,0 1 1,-6 48-1,3-66-153,-1 0 0,0-1 0,0 0 1,-1 1-1,0-1 0,0 0 0,-1 0 0,0 0 0,-1-1 0,0 0 0,0 0 0,-8 9 1,1-3-21,-1 0 0,0-2 1,-1 1-1,0-2 0,-17 11 1,28-20-319,1 1 0,-1-1 0,0 0 1,0 0-1,0 0 0,1 0 0,-1 0 0,0-1 1,0 1-1,0-1 0,0 0 0,-4 0 0,3-11-18226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4T22:37:04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21223 10311 1210 0,'0'0'346'0,"0"0"-298"15,0 0 16-15,0 0 86 16,0 0-18-16,0 0-35 16,-17 74-97-16,17-68 0 15,0-4 0-15,0-2 0 16,0 0 0-16,0 0 0 0,0 0 0 15,0 0 0-15,0 0 0 16,0-16 0-16,0-4 0 16,-3-2 0-16,-8 6 0 15,-2 2 0-15,-1 6 0 16,-3 4 0-16,-6 4 0 16,3 0 0-16,-9 4 0 15,4 22 0-15,-1 4 0 16,6 2 0-16,2-2 0 15,7-1 0-15,11-6 0 16,0-2 0-16,0-6 0 16,11-1 0-16,7-6 0 0,9-6 0 15,0-2 0-15,2 0 0 16,2-17 0-16,-2-12 0 16,-10-1 0-16,-7 0 0 15,-10 4 0-15,-2 0 0 16,0 6 0-16,0 2 0 15,-6 6 0-15,-6 7 0 16,1 2 0-16,3 3 0 16,-11 0 0-16,-1 12 0 15,-5 16 0-15,-1 4 0 16,6 3 0-16,4 0 0 16,5-7 0-16,9-7 0 0,2-6 0 15,0-7 0 1,0-6 0-16,0-2 0 0,13 0 0 15,12-8 0-15,8-26 0 16,0-10 0-16,4-12 0 16,-8-1 0-16,-14 10 0 15,-4 13 0-15,-9 16 0 16,-2 11 0-16,0 7 0 16,0 0 0-16,-13 14 0 15,-16 29 0-15,-11 17 0 16,2 8 0-16,6-8 0 15,15-10 0-15,8-12 0 16,9-10 0-16,0-7 0 16,0-10 0-16,22-8 0 15,5-3 0-15,4-7 0 0,0-24 0 16,0-10 0-16,-6-3 0 16,-11 6 0-16,-12 4 0 15,-2 6 0-15,0 5 0 16,0 8 0-16,-16 7 0 15,3 4 0-15,-1 4 0 16,3 0 0-16,7 10 0 16,0 7-597-16</inkml:trace>
  <inkml:trace contextRef="#ctx0" brushRef="#br0" timeOffset="1535.24">21119 11805 1346 0,'0'0'340'0,"0"0"-124"16,0 0-142-16,0 0-3 16,0 0-71-16,0 0 0 15,0 0 0-15,-137 62 0 16,118-24 0-16,-1 0 0 16,9-5 0-16,1-8 0 15,8-4 0-15,2-8 0 0,0-1 0 16,0-5 0-16,14-6 0 15,-1-1 0-15,7 0 0 16,5-9 0-16,3-20 0 16,1-5 0-16,-2-6 0 15,-7 4 0-15,-9 4 0 16,-3 4 0-16,-6 10 0 16,-2 3 0-16,0 10 0 15,0 3 0-15,0 2 0 16,-12 0 0-16,-5 12 0 15,-8 18 0-15,0 4 0 16,7-4 0-16,12-6 0 16,6-11 0-16,0-6 0 15,0-5 0-15,0-2 0 0,0 0 0 16,6 0 0-16,8 0 0 16,-10-12 0-16,-4-8 0 15,0 4 0-15,0 2 0 16,0 2 0-16,0 8 0 15,-2 2 0-15,0 2 0 16,-7 0 0-16,-9 8 0 16,7 6 0-16,-7 6-421 15</inkml:trace>
  <inkml:trace contextRef="#ctx0" brushRef="#br0" timeOffset="5581.92">21065 14598 824 0,'0'0'290'0,"0"0"-176"16,2 0-68-16,-2 0 18 16,0 0 4-16,0 0-4 15,5 0-2-15,-5 0-6 16,2 0-10-16,-2 0 6 15,2 0 42-15,-2 0 34 16,0 0-12-16,0 0-93 16,0 0-23-16,0 0 0 15,0 0 0-15,0 0 0 16,0 0 0-16,0 0 0 0,0 0 0 16,0 0 0-16,0 0 0 15,0 0 0-15,0 0 0 16,0 0 0-16,0 0 0 15,0 0 0-15,0 10 0 16,0 4 0-16,0-3 0 16,0-8 0-16,0-1 0 15,0-2 0-15,0 0 0 16,0 0 0-16,0 0 0 16,0 0 0-16,0 0 0 15,14-2 0-15,-1-12 0 16,-1-7 0-16,-8 7 0 0,-2 2 0 15,-2 1 0-15,0 5 0 16,0 3 0-16,0 3 0 16,0 0 0-16,0 0 0 15,0 0 0-15,0 0 0 16,-2 17 0-16,-12 7 0 16,1 0 0-16,11-8 0 15,2-7 0-15,0-4 0 16,0 1 0-16,0-4 0 15,6-2 0-15,13 0 0 16,-2 0 0-16,1-8 0 16,4-12 0-16,-4-3 0 15,-2-2 0-15,-5 5 0 0,-9 1 0 16,-2 8 0 0,0-1 0-16,-9 1 0 0,-9 4 0 15,-2 0 0-15,-2 6 0 16,6 1 0-16,-1 0 0 15,3 0 0-15,1 15 0 16,11-2-13-16,-3 3-1173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29.47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241 0 9044,'0'0'11533,"-14"9"-10770,-1 0-610,1 1 0,0 1 0,0 0 0,1 1 0,1 0-1,-17 22 1,26-29-94,-20 26 370,-29 53 0,46-72-386,1 0 1,-1 0 0,2 1 0,0 0-1,0 0 1,1 0 0,1 0-1,-1 26 1,22-43-9,-11-1-31,0 0 0,-1-1 1,0 0-1,0 0 0,-1 0 0,1-1 1,-2 0-1,8-10 0,5-6 6,-7 9-6,-6 7 1,0 1 0,0 0-1,1 0 1,0 1-1,0-1 1,0 1-1,0 1 1,12-8-1,-17 12-5,0 0-1,1 0 1,-1-1 0,0 1-1,0 0 1,0 0-1,0 0 1,0 0-1,0 0 1,0 1 0,1-1-1,-1 0 1,0 0-1,0 1 1,0-1 0,0 0-1,0 1 1,0-1-1,0 1 1,0 0-1,0-1 1,1 2 0,21 20 84,-16-13-38,4 1-10,1-1 0,0 0 0,0-1-1,0 0 1,1-1 0,0-1 0,1 0-1,-1 0 1,1-1 0,0-1 0,19 3-1,11-1-647,0-2 0,63-1 0,-62-3-3981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1.3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107 737 6371,'0'0'6467,"0"5"-5760,0 59 585,-4 0 1,-2 0 0,-15 66-1,-29 57 217,26-102-414,25-117 2196,-3 7-3044,2-48-245,3 0 1,18-110 0,-10 121-29,61-289-17,-50 264 27,64-161-1,-75 221-4,1 0 1,1 1-1,2 1 0,0 0 0,26-30 0,-40 53 5,0 1 0,0 0 0,0 0 0,0 0 0,0 0 1,0 0-1,0 0 0,1 0 0,-1 0 0,0 0 0,1 0 0,-1 1 0,0-1 0,1 1 1,-1-1-1,1 1 0,-1-1 0,0 1 0,1 0 0,0 0 0,-1 0 0,3 0 0,-2 0 6,-1 1 0,1-1 1,-1 1-1,0 0 0,1 0 0,-1 0 0,0 0 0,1 0 0,-1 0 0,0 0 0,0 1 0,0-1 0,0 0 0,0 0 0,0 1 0,0-1 0,0 2 0,3 7 3,0-1 0,0 1 0,-2 0 0,1 0 0,1 13 0,0 20 54,-3 53-1,-1-64-22,-1-1 9,-2 0 0,-1-1 0,-2 0 0,0 0 0,-2 0 0,-2-1 0,0 0 0,-21 38 0,7-22 29,-2-1-1,-1-1 1,-3-1 0,-43 47 0,63-77-54,5-6-2,-1 1-1,1-1 1,-1 0 0,0 0 0,-1-1 0,1 0 0,-1 0-1,0 0 1,0-1 0,-12 5 0,17-9 29,3 6-87,-1 0 13,1 0 0,0-1 1,1 1-1,-1 0 1,1-1-1,0 0 0,1 1 1,-1-1-1,1 0 0,0 0 1,0 0-1,1 0 1,5 6-1,8 6 83,0 0 0,26 18 0,-4-3-61,-18-12-177,2 1-1288,34 24 1,-50-40 798,0 0 0,0-1 1,0 0-1,1-1 1,-1 1-1,1-2 0,0 1 1,0-1-1,0 0 1,9 1-1,77-1-6923,-30-2 5981,10-1 6457,-71 0-4631,0 1-1,1-1 1,-1 1 0,0-1 0,1 0 0,-1-1 0,0 1 0,0 0 0,0-1 0,0 0 0,0 1-1,0-1 1,-1 0 0,1-1 0,-1 1 0,4-3 0,4-8 306,1 1-1,10-18 1,-12 15-131,11-13 268,23-45-1,-38 63-439,0-1-1,-1 0 1,0 1 0,-1-1 0,0-1 0,-1 1 0,0 0 0,0-17 0,-2 13-68,0 9 38,1 1 0,-1-1 0,-1 1 1,1-1-1,-1 1 0,0-1 0,-3-9 0,3 13-114,0 0-1,-1 0 0,1 1 1,-1-1-1,1 1 0,-1-1 1,1 1-1,-1-1 0,0 1 1,0 0-1,1 0 0,-1 0 1,0 0-1,0 0 0,0 0 1,-1 1-1,1-1 0,0 0 1,0 1-1,0 0 0,0 0 1,0-1-1,-4 2 0,3-2-9,0 1-1,0 0 1,-1 0-1,1 0 1,0 0 0,0 0-1,0 1 1,0 0-1,0-1 1,0 1 0,0 0-1,0 1 1,-5 2-1,4-1-42,1 0-1,0 0 0,0 0 1,0 1-1,0-1 0,1 1 1,-1-1-1,1 1 0,-2 6 1,-9 17 18,2 0 0,0 0 0,2 1-1,2 0 1,0 1 0,2-1 0,1 1 0,-1 52 0,5-57-58,-1-13 15,1 0 1,1-1-1,1 16 1,-1-23 6,0 1 1,0-1-1,0 0 1,0 0-1,0 0 1,1 0-1,-1 0 0,1 0 1,0-1-1,0 1 1,0-1-1,0 1 1,0-1-1,1 0 0,3 3 1,2 0-65,0 0 0,1-1-1,0 0 1,0 0 0,0-1 0,0 0 0,0-1 0,1 0 0,-1-1 0,17 1 0,-1-1-542,1-1 0,48-7 1,-55 3 144,-1-1-1,0-1 1,0-1-1,0 0 1,-1-1-1,0-1 1,17-12 0,10-9-1706,42-37 1,-58 39-1308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2.3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174 0 3666,'0'0'11026,"-3"3"-10009,-15 18-671,1 0 0,1 2 1,0-1-1,2 2 0,-19 41 1,21-39-207,1-1 0,-11 43 0,19-57-143,0 0 0,1 1-1,0 0 1,1-1 0,1 1 0,0 0 0,0-1 0,4 21 0,-4-30 2,1-1 0,0 1-1,-1 0 1,1 0 0,0-1 0,0 1-1,0-1 1,0 1 0,0-1 0,0 1-1,1-1 1,-1 0 0,0 1 0,1-1-1,-1 0 1,1 0 0,-1 0 0,1 0-1,0 0 1,-1 0 0,1-1 0,0 1 0,0 0-1,3 0 1,4 0-20,0 1 1,0-2-1,17 0 0,-16 0-30,4 1-61,0-2 1,0 0-1,25-5 1,-31 4 85,-1-1 1,0 0-1,0 0 1,0 0-1,0-1 1,-1 0 0,1 0-1,8-8 1,17-17-441,-1 0 1,-1-2 0,-2-1-1,40-58 1,-66 86 486,-1 3 11,1-1 1,-1 0-1,0 0 0,0 0 0,0 0 0,0 0 0,0 0 0,-1 0 0,1 0 0,0-1 0,-1 1 0,0 0 0,1-3 1886,-8 14-467,-4 5-1396,1 1 0,0-1 0,1 2-1,1-1 1,0 1 0,1 1 0,0-1 0,2 1-1,0 0 1,1 1 0,0-1 0,-1 33 0,6-49-93,0 0 0,0 0 0,0-1 0,0 1 0,0 0 1,0-1-1,0 1 0,0-1 0,0 1 0,0-1 0,0 1 0,0-1 1,0 0-1,1 0 0,-1 0 0,0 1 0,0-1 0,0 0 0,0 0 1,1-1-1,-1 1 0,2 0 0,32-5-369,-30 1 364,0 1 1,0 0-1,-1-1 1,0 0 0,1 0-1,-1 0 1,-1 0 0,1-1-1,-1 0 1,0 0-1,0 0 1,0 0 0,0 0-1,-1 0 1,0-1-1,0 1 1,2-11 0,0-4 108,-1-1 0,-1 0 0,0-33 0,-2-17 3023,3 70-3072,0 0-1,-1 0 0,1 1 1,0-1-1,0 1 0,0 0 1,0 0-1,0 0 0,4 1 1,-2-1-2,-2 0-4,1 0 0,-1 0-1,1 0 1,-1 1 0,1-1 0,-1 1 0,1 0-1,-1 0 1,1 0 0,-1 1 0,0-1 0,5 4-1,-4-2 23,1 1 0,-1 0 0,0 0 0,-1 1-1,1-1 1,-1 1 0,4 7 0,6 12 295,12 33 0,-17-38-150,1 1 1,0-2 0,18 27 0,-26-44-168,0 1 0,0-1 0,0 0 0,0 1 0,1-1 0,-1 0 0,0 0 0,1 0 0,-1 0 0,1 0 0,-1 0 0,1 0 0,0 0 0,-1-1 0,1 1 0,0-1 0,-1 1 0,1-1 0,0 0 0,0 1 0,0-1 0,-1 0 0,1 0 0,0 0 0,0-1 0,-1 1 0,1 0 0,0-1 0,0 1 0,-1-1 0,1 1 0,0-1 0,2-1 0,4-3 33,1-1-1,-1 0 0,-1 0 0,14-13 0,-7 6-19,-10 9-35,-1 1 0,0 0 1,1 1-1,0-1 0,0 1 1,0-1-1,0 1 0,0 0 1,0 0-1,0 1 0,1 0 1,-1-1-1,1 1 0,-1 1 1,1-1-1,-1 1 0,6-1 1,-9 2 7,1-1 0,-1 1 0,0-1 0,0 1 0,0 0 0,0-1 0,0 1 0,0 0 0,0 0 0,0 0 0,-1 0 0,1 0 0,0 0 0,0 0 0,-1 0 1,1 0-1,-1 0 0,1 1 0,16 31 55,-8-13 82,-8-18-123,1-1 1,-1 1-1,0-1 0,1 0 0,-1 1 0,0-1 0,1 0 0,0 0 1,-1 0-1,1 0 0,0 0 0,-1 0 0,1 0 0,0 0 0,0-1 0,0 1 1,-1-1-1,1 1 0,0-1 0,0 0 0,0 0 0,0 0 0,0 0 1,0 0-1,0 0 0,0-1 0,2 1 0,1-2 5,0 1 0,0-1-1,0 1 1,-1-1 0,1-1 0,0 1 0,-1-1-1,0 0 1,6-4 0,33-33 16,-23 21-69,1 0 1,30-20 0,-50 38 27,1 0 0,-1 0 1,0 0-1,1 0 1,-1 1-1,1-1 0,-1 0 1,1 1-1,-1-1 1,1 1-1,-1 0 0,1-1 1,-1 1-1,1 0 1,0 0-1,-1 0 1,1 0-1,0 0 0,-1 1 1,1-1-1,-1 0 1,1 1-1,-1-1 0,1 1 1,-1-1-1,1 1 1,-1 0-1,0 0 0,1 0 1,-1 0-1,0 0 1,1 0-1,-1 0 1,0 0-1,1 1 0,3 6 9,0-1-1,-1 0 0,1 1 0,-2 0 0,5 11 0,3 6 6,-9-22-49,0 1 0,0-1 0,1 0 0,-1 0 0,1-1 0,-1 1 0,1 0 0,0-1 0,0 0 0,0 1 0,1-1 0,-1 0 0,0-1 0,1 1 0,-1-1 0,7 2 0,-6-2-371,0 0 1,-1 0 0,1-1-1,0 0 1,-1 0-1,1 0 1,0 0 0,-1 0-1,1-1 1,0 0 0,-1 0-1,1 0 1,-1 0-1,1 0 1,-1-1 0,5-2-1,5-10-3995,-4 2-608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2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48 7764,'0'0'8342,"2"9"-6963,2 15-1,-1 0-1,0 28 1,-2-51-1368,-1-1-1,0 1 1,0-1 0,1 0-1,-1 1 1,0-1 0,0 0 0,1 1-1,-1-1 1,0 0 0,1 1-1,-1-1 1,0 0 0,1 0-1,-1 1 1,1-1 0,-1 0 0,0 0-1,1 0 1,-1 0 0,1 0-1,-1 1 1,1-1 0,-1 0-1,0 0 1,1 0 0,-1 0 0,1 0-1,0-1 1,21 1 101,-13 0 2,-4-1-102,0 0 0,0-1 0,0 1 0,0-1 0,0 0 1,0-1-1,0 1 0,-1-1 0,1 0 0,-1 0 0,0 0 0,1-1 1,-2 1-1,7-8 0,10-7 1,-5 5-14,4-3-11,42-28-1,-54 40-17,0 1 1,0-1-1,0 1 0,1 0 1,0 0-1,0 1 1,-1 0-1,1 1 0,0 0 1,12-1-1,-19 2 34,1 0 1,0 1-1,-1-1 1,1 0-1,-1 0 0,1 1 1,0-1-1,-1 1 0,1-1 1,-1 1-1,1 0 1,-1 0-1,1-1 0,-1 1 1,1 0-1,-1 0 0,0 0 1,0 1-1,0-1 1,1 0-1,-1 0 0,0 1 1,1 2-1,1 2 100,0 0 0,-1 1-1,0 0 1,3 11 0,-4-13-23,0 1-1,0-1 1,0 0 0,1 0 0,0 0 0,0 0-1,1 0 1,-1-1 0,5 6 0,-5-8-52,-1-1 1,1 0 0,0 0-1,1 1 1,-1-1 0,0 0-1,0-1 1,0 1 0,1 0-1,-1-1 1,0 1 0,1-1-1,3 1 1,38-1-212,-27-1-153,-9 1-139,19-2-936,-8-8-4554,-4-9-7372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3.5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0 123 8308,'0'0'9116,"11"-9"-8692,3-2-364,9-8-3,2 1 1,38-22 0,-56 36-64,0 0 1,1 1-1,0 0 0,-1 0 1,1 1-1,0 0 1,0 0-1,1 1 1,-1 0-1,0 1 1,0-1-1,1 2 1,-1-1-1,10 2 1,-17-1 7,1 0 0,-1-1 0,0 1 0,0 0 0,1 0 0,-1-1 0,0 1 1,0 0-1,0 0 0,0 0 0,0 1 0,0-1 0,0 0 0,0 0 1,-1 0-1,1 1 0,0 0 0,13 33 84,2 0-24,-15-34-382,1 0-1,-1 0 0,0 0 0,1 0 0,-1 0 1,1 0-1,-1 0 0,1 0 0,0 0 1,-1-1-1,1 1 0,0-1 0,-1 1 1,1-1-1,0 0 0,0 0 0,-1 1 1,1-1-1,0 0 0,0-1 0,2 1 0,5-1-1311,7 1-3013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4.5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1609 784,'0'0'9986,"31"-6"-8817,98-24-123,-123 29-940,0 0 0,0-1-1,0 1 1,-1-1 0,1-1 0,-1 1 0,1-1 0,-1 0 0,0 0 0,0-1 0,-1 0 0,1 1 0,-1-1 0,1-1 0,-1 1 0,0-1 0,-1 0 0,1 0 0,-1 0 0,0 0 0,-1 0 0,1-1 0,-1 1 0,0-1-1,0 0 1,0 1 0,0-9 0,-1 6-31,0 1-1,0 0 0,-1-1 0,0 1 1,-2-9-1,2 16-27,0-1 1,-1 0-1,1 1 1,-1-1 0,1 1-1,0-1 1,-1 1-1,1-1 1,-1 1-1,0-1 1,1 1-1,-1-1 1,1 1-1,-1 0 1,0-1 0,1 1-1,-1 0 1,1 0-1,-1-1 1,0 1-1,0 0 1,1 0-1,-1 0 1,0 0-1,1 0 1,-2 0 0,-23-1 543,20 2-503,-3-1-1,1-1-18,0 1-1,-1 1 0,1-1 1,-10 3-1,14-2-65,0 0 1,1 0-1,-1 0 0,1 1 0,0-1 1,-1 1-1,1-1 0,0 1 0,0 0 1,0 0-1,0 0 0,0 0 0,0 0 1,-2 4-1,-2 3-11,1-1 0,0 1-1,1 1 1,-1-1 0,2 0 0,0 1 0,0 0 0,0 0-1,1 0 1,1 0 0,0 0 0,0 0 0,1 0 0,0 0-1,2 11 1,-1-19 6,0 0 1,0-1-1,0 1 0,0 0 0,0-1 1,0 1-1,1 0 0,-1-1 0,0 1 1,1-1-1,-1 0 0,1 1 0,0-1 0,-1 0 1,1 0-1,0 0 0,0 0 0,0-1 1,0 1-1,0 0 0,-1-1 0,1 1 0,4 0 1,57 6 108,-48-5-73,69 2 30,-48-3-38,0 2-1,56 11 1,-88-13-26,0 1 0,0-1-1,0-1 1,0 1-1,0 0 1,0-1-1,0 0 1,0 0 0,0 0-1,1 0 1,-1-1-1,0 0 1,0 0 0,0 0-1,-1 0 1,1 0-1,0-1 1,0 0 0,-1 0-1,1 0 1,-1 0-1,1 0 1,-1-1-1,0 1 1,5-6 0,59-86 16,-66 93-27,0 0 1,-1 0-1,1 1 1,0-1-1,0 0 1,0 1-1,0-1 1,0 1-1,0-1 1,0 1-1,0-1 1,0 1-1,0 0 1,0-1-1,0 1 1,0 0-1,0 0 1,0 0-1,0 0 1,1 0-1,-1 0 1,0 0-1,0 0 1,0 0-1,0 1 1,2 0-1,-1-1-21,0 1-1,0 0 0,1 0 0,-1 0 1,0 0-1,0 0 0,0 1 1,0-1-1,0 1 0,3 2 1,4 8-55,1-1-1,0 0 1,16 12 0,-20-19-15,0 0 1,0 0 0,1-1-1,-1 0 1,1 0-1,0 0 1,0-1-1,14 3 1,17 0-1628,0-2 0,0-2 0,64-5 1,-91 3 1171,0 0 0,-1-1 1,1 0-1,-1 0 0,1-2 1,-1 1-1,0-1 0,0-1 1,-1 0-1,19-11 0,-23 12 620,0-1-1,0 1 0,0-1 1,-1 0-1,1-1 0,-1 1 1,0-1-1,-1 1 1,1-1-1,-1 0 0,0 0 1,-1-1-1,0 1 0,0-1 1,0 1-1,0-1 1,-1 0-1,0-9 0,0-89 6032,-3 104-5868,0 1-1,1-1 1,-1 0 0,0 1 0,0-1-1,1 1 1,-1 0 0,0-1 0,0 1-1,0 0 1,0 0 0,0 0 0,1 0-1,-1 1 1,0-1 0,0 0 0,0 1-1,0 0 1,1-1 0,-4 3 0,0 3-197,0 0 0,1 1 0,0 0 0,0 0 0,0 0 0,1 0 1,-4 13-1,1 0 45,-7 38 0,11-44-46,1 0 1,0 0-1,0 0 0,3 17 1,-2-30 1,1 0 1,0 0 0,-1-1 0,1 1 0,0 0 0,0 0-1,0-1 1,0 1 0,0 0 0,0-1 0,-1 1 0,1-1-1,1 1 1,-1-1 0,0 1 0,0-1 0,0 0 0,0 0-1,0 1 1,0-1 0,0 0 0,0 0 0,0 0 0,1 0-1,-1 0 1,0-1 0,2 1 0,34-5 618,-30 3-553,0-1 0,0 1 1,0-2-1,0 1 0,0-1 0,-1 0 0,1 0 0,-1-1 0,0 0 0,6-6 0,7-10 119,25-32 0,-25 28-112,34-46 64,-3-2 1,-4-2-1,-3-2 0,-3-2 0,48-138 0,-51 102 265,-4-3 1,-6 0-1,18-186 0,-38 179 869,-6 40 3876,-3 121-5148,-1 0 1,-2-1-1,-2 1 1,-17 53-1,20-75-19,-143 586 609,122-461-744,5 0-1,-2 202 1,22-252-1510,2-68-2172,6-20-2999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5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1691 9620,'0'0'6510,"12"-8"-5373,52-42 154,-56 42-1160,0 0 1,0 0-1,-1 0 1,0-1-1,-1 0 1,11-19-1,-14 20-89,0 0 0,0 0 1,0 0-1,-1-1 0,0 1 0,-1-1 0,0 1 0,0-16 0,-1 23 281,-4 1-231,1 0-1,-1 0 1,1 0 0,-1 1-1,1-1 1,-1 1 0,1 0-1,-1 0 1,1 0 0,-1 0 0,1 1-1,-5 2 1,5-1-89,-1 1-1,1-1 1,-1 1 0,1 0 0,0 0-1,0 0 1,1 0 0,-4 8-1,2-2-18,0 0 0,0 0 0,1 0 0,1 0 0,0 1 0,0-1 0,1 1 0,1-1 0,0 20 0,0-28-24,0-1 0,0 1 0,0-1 0,1 1-1,-1 0 1,0-1 0,1 1 0,-1-1 0,1 1-1,0-1 1,-1 1 0,1-1 0,0 0 0,0 1-1,0-1 1,0 0 0,0 1 0,0-1-1,2 2 1,0-1-72,0-1 1,0 1-1,0-1 0,0 1 0,0-1 1,0 0-1,0 0 0,1 0 0,4 0 1,8 0-412,1 0 1,-1-1 0,22-3 0,-20 2 224,-1-1-138,0-1 0,0-1 0,0 0 0,-1-1 0,26-10 0,78-46-2507,-89 44 2219,-3 3 92,0-2 0,-2 0 0,0-2 0,-1-1 1,30-29-1,-53 46 717,0 0 0,0 0-1,0 0 1,0 0 0,-1-1 0,1 1 0,-1 0 0,0-1 0,1 1 0,-1-1-1,0 1 1,-1-1 0,1 0 0,0 1 0,0-5 0,-1 6 1462,-3 2-1205,0-1 0,0 1 1,1-1-1,-1 0 0,0 1 0,0-1 0,0-1 0,-4 1 0,-9-1 173,11 2-356,0 0 0,0 1 0,1-1 0,-1 1 0,1 0 0,0 0 0,0 1 0,-1-1 1,1 1-1,1 0 0,-1 0 0,0 1 0,1-1 0,0 1 0,0-1 0,0 1 0,0 0 0,-3 6 0,1-2-82,0 1-1,1-1 0,1 1 0,-1 0 0,1 0 1,1 1-1,-1-1 0,0 13 0,2-10-63,0 1 4,0 0-1,0-1 1,1 1 0,4 24 0,-3-34-8,-1 0 1,1 0-1,0 0 1,0-1-1,0 1 0,0-1 1,1 1-1,-1-1 1,1 1-1,0-1 0,-1 0 1,1 1-1,0-1 1,0 0-1,0 0 0,1 0 1,-1-1-1,0 1 1,1-1-1,-1 1 1,1-1-1,-1 0 0,1 0 1,0 0-1,0 0 1,-1 0-1,5 0 0,1 0 46,0 0 0,1 0 0,-1-1 0,0 0-1,1-1 1,-1 0 0,1 0 0,-1-1 0,0 0 0,0 0-1,0-1 1,0 0 0,0 0 0,-1-1 0,0 0 0,1 0-1,-1-1 1,7-6 0,9-9 48,-1-2 0,-1 0 1,30-43-1,-40 52-50,44-63 151,-3-2 0,-4-2 1,-3-3-1,-3-1 0,54-161 1,-67 148 247,-3-1 0,-6-1 1,-3-1-1,-5 0 1,-1-123-1,-9 179 197,-1 27 90,-1 1 0,0-1 0,-6-33-1,-1 39 464,7 12-1182,-1-1 0,0 0 1,0 0-1,1 1 0,-1-1 0,0 0 0,1 1 0,-1-1 0,0 0 1,1 1-1,-1-1 0,1 1 0,-1-1 0,1 1 0,-1-1 1,1 1-1,-1 0 0,1-1 0,-1 1 0,1 0 0,0-1 0,-1 1 1,1 0-1,0-1 0,0 1 0,-1 0 0,1 0 0,0-1 0,0 2 1,-17 50 4,-13 64 1,19-71-19,-110 568 131,97-425-99,-1 248 0,25-382-92,10 88 1,-8-130-193,0-1 0,0 1 0,1-1 0,1 0 0,0 0 0,0 0 0,1 0 0,0-1 0,1 0 0,0 0 0,1 0 0,0-1 0,9 9 0,-15-16-68,0-1-1,0 0 1,0 0-1,1 0 0,-1 0 1,0 0-1,1 0 1,-1-1-1,1 1 0,-1 0 1,1-1-1,0 1 1,-1-1-1,1 1 0,-1-1 1,1 0-1,0 0 1,-1 1-1,1-1 1,0-1-1,2 1 0,28-7-13724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6.5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0 425 7283,'0'0'6750,"5"28"-5990,-4-23-680,9 49 795,-3-1 0,1 66 1,-9-44-210,-1-23 632,9 83 1,-6-129-1095,3 16 473,-4-21-630,0-1 0,0 1 1,1 0-1,-1-1 0,0 1 1,0-1-1,1 1 0,-1-1 1,0 1-1,1-1 0,-1 1 1,1-1-1,-1 1 0,0-1 1,1 0-1,-1 1 0,1-1 1,-1 0-1,1 1 0,0-1 1,-1 0-1,1 0 0,-1 1 1,1-1-1,-1 0 0,1 0 1,1 0-1,-2-4 753,8-239 504,-4 193-1060,3 1 0,23-91 0,-28 135-264,-1 1 1,1-1 0,-1 1-1,1 0 1,0-1 0,1 1-1,-1 0 1,1 0 0,0 1-1,3-5 1,-4 7 8,-1 0 0,1 0 0,0 0 0,0 0 0,-1 0 0,1 0 0,0 0 0,0 1 0,0-1 0,0 1 0,0-1 0,0 1 0,-1 0 0,1 0 0,0 0 0,0 0 0,0 0 0,0 0 0,0 1 0,0-1 0,0 1 0,0-1 0,0 1 0,0 0 0,-1-1 0,4 3 0,1 0-2,-1 1 0,1 0 0,-1-1 0,-1 2-1,1-1 1,0 1 0,-1-1 0,0 1 0,0 0 0,5 9 0,30 62 20,-34-66-8,46 132 39,-21-54-15,-25-79 44,-2-11 118,-1-20 115,18-357 71,-9 291-465,5 0-1,33-109 1,-47 190 91,0 2 3,-1-1-1,1 1 1,0 0 0,0 0-1,6-7 1,-8 11-2,0 1 0,0 0 0,0-1 0,0 1 0,1 0 0,-1 0 0,0-1 0,0 1 0,0 0 1,1 0-1,-1-1 0,0 1 0,0 0 0,1 0 0,-1 0 0,0-1 0,1 1 0,-1 0 0,0 0 0,0 0 0,1 0 0,-1 0 0,0 0 0,1 0 1,-1 0-1,0 0 0,1 0 0,-1 0 0,0 0 0,1 0 0,-1 0 0,0 0 0,1 0 0,-1 0 0,0 0 0,1 0 0,1 1-33,0-1 32,0 1-1,1 0 1,-1 0-1,0 0 1,0 0-1,0 0 1,0 1-1,0-1 1,0 1-1,0-1 1,0 1-1,-1 0 1,1-1-1,-1 1 1,1 0-1,-1 0 1,0 0-1,1 0 1,0 4-1,4 3 15,11 19 43,-1 0-1,-1 1 0,-2 1 0,-1 0 1,-1 1-1,-2 0 0,-1 1 0,6 49 0,-5 23-7,-4 138-1,-5-171-105,0-57-111,2 34-524,-2-46 566,0 0 1,1-1-1,-1 1 1,1 0-1,-1-1 1,1 1 0,0-1-1,0 1 1,-1-1-1,1 1 1,0-1 0,0 1-1,0-1 1,1 0-1,-1 0 1,0 1-1,0-1 1,1 0 0,-1 0-1,1 0 1,-1 0-1,1-1 1,2 2 0,22 2-3019,-24-4 2698,0 0 1,-1 0 0,1 0-1,0 0 1,-1-1 0,1 1-1,0-1 1,-1 1 0,1-1 0,-1 0-1,3 0 1,17-20-4373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7.3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113 1395 10213,'0'0'10044,"-11"9"-9542,1 0-384,1-1 0,0 2 0,1-1 0,0 1 0,0 1 0,1-1 0,0 1 0,1 0 0,1 1 0,-1 0 0,-4 19 0,7-17-64,0 0-1,2 0 0,0 0 0,1 16 1,0-27-54,0-2 5,1 1 0,0-1 0,-1 0 0,1 0 0,0 0 0,0 0 0,-1 0 0,1 0 0,0 0 1,0-1-1,0 1 0,0 0 0,0 0 0,0-1 0,1 1 0,-1-1 0,0 1 0,0-1 0,0 1 0,1-1 0,-1 0 0,0 0 0,0 1 0,1-1 0,-1 0 0,0 0 0,0 0 0,1 0 0,1-1 0,45-3 218,-43 2-213,0-1 1,0 1-1,-1-1 0,1 0 1,0 0-1,-1-1 1,0 1-1,0-1 0,0 0 1,0 0-1,-1 0 1,1-1-1,4-8 1,-3 6-8,10-13-46,0-1-1,-1-1 1,-2 0 0,0 0-1,-1-2 1,-1 1 0,-2-1-1,0-1 1,-2 0 0,0 0-1,3-46 1,-8 51 21,0 8 0,0 0 1,-1 0-1,-3-20 1,2 29 25,1 1 1,-1-1 0,0 1-1,1 0 1,-1-1 0,0 1 0,0 0-1,-1-1 1,1 1 0,0 0-1,-1 0 1,1 0 0,-1 0 0,0 0-1,0 1 1,1-1 0,-1 0-1,0 1 1,-1-1 0,1 1 0,0 0-1,-4-2 1,0 1 43,-1 0-1,1 0 1,-1 1 0,0 0-1,1 0 1,-1 0 0,-11 1-1,19 20-297,1-17 244,-1 0 0,1-1 0,0 1 1,0-1-1,0 1 0,0-1 0,1 0 0,-1 0 1,0 0-1,1 0 0,0 0 0,-1 0 0,1-1 1,0 1-1,0-1 0,0 0 0,0 0 0,0 0 1,0 0-1,0 0 0,5 0 0,11 2-32,0-1 0,24 0 0,-37-2 29,162 1-71,-167-1 224,-9 4 19,-3 4-160,1 1 0,0 0 0,0 0 0,1 1 1,1 0-1,-1 1 0,2-1 0,-1 2 0,2-1 1,-1 1-1,-6 19 0,6-14-4,2 1-1,0 0 1,1 0-1,0 0 1,2 1-1,0-1 1,1 34-1,1-50 0,0-1 0,1 1 0,-1 0 0,0 0 0,1-1 0,-1 1 0,1 0-1,0-1 1,-1 1 0,1 0 0,0-1 0,0 1 0,0-1 0,0 0 0,0 1 0,1-1-1,-1 0 1,0 1 0,1-1 0,-1 0 0,1 0 0,-1 0 0,1 0 0,-1-1 0,1 1-1,0 0 1,-1-1 0,1 1 0,0-1 0,-1 1 0,4-1 0,5 1 4,1 0-1,-1-1 1,0 0 0,15-2-1,-19 2 2,1-1 4,0-1 0,0 1 0,0-1-1,0 0 1,0-1 0,0 0 0,-1 0 0,1 0-1,-1-1 1,0 0 0,0 0 0,6-5-1,6-8 24,0-1-1,18-24 1,-23 26-25,56-72-11,-3-3 1,-5-2 0,-3-4-1,-5-1 1,66-175 0,-88 186 9,-5 0-1,-3-2 1,14-117 0,-23 1 5100,-14 216-5078,-1-1-1,0 0 0,0 0 0,-1 1 1,-1-1-1,-2 10 0,-4 10-10,-20 78 23,-84 379 317,90-309-280,7 2 1,11 269-1,5-443-160,0-1 0,1 0 0,0 0-1,0 0 1,0 0 0,0 0 0,1-1-1,0 1 1,0 0 0,0 0 0,5 7-1,-5-10-165,0 1 0,1-1 0,-1 0 0,1 1 0,-1-1 0,1 0 0,0-1 0,0 1 0,0 0 0,0-1 0,0 0 0,0 0 0,0 0 0,1 0 0,-1 0 0,5 0 0,-6 0-241,-1-1 0,1 0 1,0 0-1,-1 0 0,1 0 0,0 0 1,-1 0-1,1 0 0,0 0 0,-1-1 0,3 0 1,15-13-9172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7.9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72 1373 16600,'0'0'2379,"7"-2"-1757,-5 2-573,1-1 1,-1 1-1,0-1 0,0 0 1,0 1-1,0-1 0,1 0 0,-1-1 1,0 1-1,-1 0 0,1-1 1,0 1-1,0-1 0,0 1 1,-1-1-1,1 0 0,-1 1 1,0-1-1,1 0 0,-1 0 0,0 0 1,0 0-1,0 0 0,0-1 1,0 1-1,-1 0 0,1 0 1,0-4-1,1-17-78,0-1-1,-1 1 1,-3-28 0,2 50 21,0 0 1,0 0-1,-1-1 0,1 1 1,0 0-1,0 0 1,-1-1-1,1 1 1,-1 0-1,1 0 1,-1 0-1,0-1 1,1 1-1,-1 0 1,0 0-1,0 0 1,0 0-1,0 0 0,1 1 1,-1-1-1,-1 0 1,1 0-1,0 1 1,0-1-1,0 0 1,0 1-1,-3-1 1,-1-1-37,0 1 1,0 1 0,-1-1-1,1 1 1,-8 0 0,3 0 7,8 1 23,0-1 0,0 0 0,0 1 0,0 0 0,0 0 0,0-1 0,0 1 1,0 0-1,0 1 0,0-1 0,1 0 0,-1 0 0,0 1 0,1-1 0,-1 1 0,1 0 0,-1-1 1,1 1-1,0 0 0,0 0 0,0-1 0,0 1 0,0 0 0,0 0 0,1 0 0,-1 1 1,0-1-1,1 3 0,-4 9-13,2 0 0,0 0 0,0 14 0,2-27 26,-2 19-2,1-4-20,0 0 0,1-1 0,0 1 0,5 28 0,-4-40 27,0 0 0,1 0 0,-1 0 0,1 0 1,0 0-1,0 0 0,0-1 0,0 1 0,0-1 0,1 1 0,0-1 0,0 0 0,0 0 1,0 0-1,0-1 0,0 1 0,1-1 0,-1 0 0,1 0 0,0 0 0,-1 0 0,9 2 0,-3-1 76,-1-1-1,1 0 0,0 0 1,1-1-1,-1 0 0,0 0 0,0-1 1,0-1-1,1 1 0,-1-1 0,0-1 1,0 0-1,0 0 0,0-1 0,-1 0 1,1 0-1,-1-1 0,1 0 1,-1-1-1,-1 0 0,1 0 0,13-12 1,16-20 22,0-2 1,-3-1-1,-1-2 1,-3-1 0,-1-2-1,-2 0 1,-2-2-1,20-54 1,-12 16-156,-5 0-1,-3-3 1,25-171 0,-37 112 49,-5-150 0,-11 267 1020,2 29-936,1 0 0,0 1 0,-1-1 0,1 1 1,0-1-1,-1 1 0,1-1 0,0 1 0,-1-1 0,1 1 0,-1-1 0,1 1 0,-1-1 0,1 1 1,-1 0-1,0-1 0,1 1 0,-1 0 0,1 0 0,-1-1 0,0 1 0,1 0 0,-1 0 0,0 0 0,1 0 1,-1 0-1,1 0 0,-1 0 0,0 0 0,1 0 0,-1 0 0,0 0 0,1 0 0,-1 1 0,0-1 1,1 0-1,-1 0 0,1 1 0,-2-1 0,2 1-73,-1-1-1,0 0 1,1 1 0,-1-1 0,0 1-1,1-1 1,-1 1 0,1 0 0,-1-1-1,1 1 1,-1 0 0,1-1-1,-1 1 1,1 0 0,0-1 0,-1 1-1,1 0 1,0 0 0,0 0 0,-14 39 14,1 0 0,-8 52 0,-9 94 227,29-174-226,-24 219 769,5 290-1,31-177-1240,-10-253-3227,-1-84-982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2-12T17:05:41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19473 2198 794 0,'0'0'219'16,"0"0"-154"-16,0 0-22 15,0 0-13-15,0 0-7 16,0 0 34-16,136-13 26 16,-71 13-18-16,-7 0-15 15,-6 0-16-15,-7 0-11 16,-16 4-7-16,-11 2-8 15,-9-2-6-15,-9 0-1 16,0-1 4-16,0 0 6 16,-4 4 3-16,-16-2-1 0,-5 1-10 15,8-4-2-15,3 1-1 16,5-3-31 0,7 0-48-16,2 0-43 0,0 0-102 15,0 0-319-15</inkml:trace>
  <inkml:trace contextRef="#ctx0" brushRef="#br0" timeOffset="747.87">20262 1985 748 0,'0'0'167'15,"0"0"-132"-15,0 0-9 16,0 0 60-16,-38 130-14 16,24-82-6-16,5-5-15 15,3-7-7-15,4-8-5 16,2-10-15-16,0-10-12 0,0-4-10 16,0-4 2-16,0 0 4 15,0-4 8-15,0-26 4 16,8-12-11-16,11-6-8 15,0-1 4-15,1 7-3 16,0 9 1-16,-2 14-2 16,-5 9 0-16,5 8-1 15,3 2 0-15,-2 0-1 16,2 24 0-16,-5 8-1 16,-10 4 2-16,-4 0 1 15,-2-9 1-15,0-8 1 0,0-7-3 16,0-6 2-1,2-6 0-15,-2 0 1 0,9-7 8 16,5-30 5-16,5-17-13 16,13-6-2-16,-3 0-1 15,4 4 1-15,0 0 2 16,-2 4 6-16,1 4 2 16,-8 9 2-16,-1 14 2 15,-12 10 8-15,-7 11 1 16,-1 4-9-16,-1 0-13 15,3 7-2-15,-1 26 0 16,0 14 5-16,-4 11 9 16,0 5-4-16,0 6-7 15,-2 3 1-15,-11 2-4 0,-1-8-14 16,6-6-54-16,1-13-77 16,5-16-95-1,2-31-122-15,0 0-138 0</inkml:trace>
  <inkml:trace contextRef="#ctx0" brushRef="#br0" timeOffset="936.33">20937 2044 773 0,'0'0'112'0,"0"0"-102"15,0 0 20-15,0 0 47 16,0 0-15-16,-16 107-25 0,11-81-23 15,5-5-9-15,0-10-5 16,0-11-84-16,3 0-185 16,6-15-403-16</inkml:trace>
  <inkml:trace contextRef="#ctx0" brushRef="#br0" timeOffset="1325.2">20995 1867 462 0,'0'0'2'16,"0"0"-1"-16,0 0 0 15,0 0 0-15,0 0 2 0,113 91 6 16,-97-61 10 0,-5-3 40-16,-7-1 2 0,1 2-8 15,-5-2 2-15,0-2 4 16,0 2 8-16,0-2 15 15,0-4-7-15,-5-7-14 16,-4-3-6-16,3-5 11 16,2-2 14-16,-1-2 3 15,5-1-7-15,0 0-10 16,0 0-10-16,0-8-15 16,0-14-20-16,0-6-6 15,0-5-14-15,22-3-1 16,7-6 0-16,6 3-3 15,2 3-12-15,-4 10-17 0,-9 6-25 16,-4 14-20-16,-6 4-78 16,-7 2-105-16,-7 0-38 15,0 0-113-15</inkml:trace>
  <inkml:trace contextRef="#ctx0" brushRef="#br0" timeOffset="1699.73">21411 2195 184 0,'0'0'363'15,"0"0"-277"-15,0 0-31 16,0 0 27-16,0 0 31 15,0 0 2-15,-2 4-24 16,2-4-10-16,0 0-11 16,0 0-19-16,0 0-1 15,0 0-3-15,0 0-4 16,0-17-21-16,0-10-14 16,14-7-4-16,1 1-4 0,3 0 5 15,-1 1-4 1,2 4 3-16,-4 0-4 0,1 6 0 15,-1 4-2-15,1 8-5 16,1 4-51-16,-1 6-77 16,-3 0-84-16,-11 0-83 15,-2 0-167-15</inkml:trace>
  <inkml:trace contextRef="#ctx0" brushRef="#br0" timeOffset="2239.63">21718 2023 494 0,'0'0'192'16,"0"0"-112"-16,0 0 50 0,0 0 29 15,0 0-71-15,-112 116-37 16,102-93-10-16,8-8-16 16,2-1-16-16,0-6-5 15,0-5 4-15,20-3 6 16,5 0-6-16,4-20 5 15,-3-11-10-15,-4-1-1 16,-6 2 3-16,-5 2-3 16,-4 0-1-16,-5 4 0 15,-2 0 0-15,0 6 2 16,0 6-1-16,0 3 13 16,0 7 7-16,0 2 4 15,0 0-17-15,7 0-9 16,11 0-2-16,6 0 2 15,1 14 0-15,-3 11-1 0,-4 5 1 16,0 1 0-16,-3 2 0 16,1 1 1-16,-1-4-1 15,-1-2 2-15,-5-12-3 16,-3-3 2-16,-4-9-1 16,-2-4 0-16,0 0 2 15,0 0 10-15,0-4 0 16,0-17-9-16,0-1 7 15,-4-1 36-15,4 2 0 16,0 5-17-16,0-2-3 16,7 0-14-16,17 0-4 0,5 2 0 15,5 2-5-15,6 2-3 16,0 4-5-16,2 6-72 16,-27 2-118-16,-5 0-286 15</inkml:trace>
  <inkml:trace contextRef="#ctx0" brushRef="#br0" timeOffset="2909.3">23046 1707 693 0,'0'0'128'0,"0"0"-45"16,0 0-44-16,0 0 45 15,0 0 0-15,-27 116-18 16,12-58-30-16,5 2-14 16,-4 1-13-16,7 2-9 15,3-9-11-15,2-10-45 16,2-16-26-16,0-12-45 15,0-16-59-15,0 0-93 16</inkml:trace>
  <inkml:trace contextRef="#ctx0" brushRef="#br0" timeOffset="3149">23381 1279 748 0,'0'0'119'0,"0"0"-28"16,0 0-40-16,0 0-6 15,0 0 19-15,-23 144 40 16,-3-43-39-16,-1 7-32 16,-4 4-16-16,0-4-17 0,2-2-3 15,2-13-67-15,9-14-107 16,16-71-135-16,2-8-150 15</inkml:trace>
  <inkml:trace contextRef="#ctx0" brushRef="#br0" timeOffset="3361.04">23025 1901 701 0,'0'0'171'0,"0"0"-117"16,0 0-25-16,0 0 11 16,0 0 26-16,135-103-31 0,-79 81-27 15,0 1-8-15,-5 4-18 16,-8 5-102-16,-39 12-116 16,-4 0-374-16</inkml:trace>
  <inkml:trace contextRef="#ctx0" brushRef="#br0" timeOffset="4030.24">23479 2089 541 0,'0'0'170'0,"0"0"-136"15,0 0-19-15,0 0 32 0,120-128 21 16,-110 98-11-16,-8 4 12 16,-2 4-5-16,0 6-14 15,0 6-4-15,0 2-18 16,-12 5-8-16,-5 3-3 16,-4 0 6-16,-3 0-8 15,2 21-2-15,4 1-5 16,2 6-5-16,9-1-3 15,7-2 1-15,0 0 0 16,0-6-2-16,10-3 2 0,11-4 0 16,4-8 5-1,2-4-3-15,2 0 0 0,0-1 0 16,0-20-2-16,0-3 2 16,-7-2-1-16,-2 2-1 15,-9 6 1-15,-4 6-2 16,-7 4 1-16,0 8 1 15,0 0 0-15,0 0 6 16,-12 2-7-16,-7 22 1 16,-1 6 2-16,1-2 0 15,11-2-3-15,6-8-1 16,2-2-1-16,0-6 1 16,0-4 0-16,2-4 2 15,12-2 3-15,3 0-3 16,3 0 5-16,7-21-3 0,-5 2-3 15,0 1 1-15,-6 5-2 16,-7 5-1-16,-5 5 1 16,-1 1-1-16,-3 2-2 15,0 0-3-15,0 0-3 16,0 12 4-16,0 6 4 16,2 4 0-16,2 0-4 15,2-3-16-15,11-5-14 16,5-3-26-16,14-9-66 15,-21-2-151-15,7 0-200 16</inkml:trace>
  <inkml:trace contextRef="#ctx0" brushRef="#br0" timeOffset="4497.56">24158 1952 696 0,'0'0'105'0,"0"0"-61"15,0 0 13-15,0 0 23 16,0 0-42-16,0 0-12 16,-100 63 3-16,98-34-4 15,2-8-9-15,0-1-9 16,14-10-4-16,9-10-1 16,7 0-1-16,-1-4 15 15,2-28-9-15,2-6 0 16,-4-4-2-16,2-6-2 15,-4-2 3-15,-2-7 3 0,0-1 12 16,-1-4 4-16,2-2-4 16,-3 1 8-16,-1 6-7 15,-9 8 1-15,-5 11 9 16,-6 14 1-16,-2 10 8 16,0 13-1-16,0 1-19 15,0 0-13-15,-12 23-7 16,-15 22 2-16,-4 13 4 15,4 10 4-15,3 7 1 16,4-2 1-16,5-1 1 0,3-6-7 16,6-9-5-1,4-11-2-15,2-8 0 0,0-4-15 16,0-6-20-16,2-4-15 16,13-10-60-16,-6-14-84 15,0 0-171-15</inkml:trace>
  <inkml:trace contextRef="#ctx0" brushRef="#br0" timeOffset="4681.56">24500 1941 750 0,'0'0'181'0,"0"0"-133"16,0 0-47-16,0 0 32 0,0 0 24 15,0 0-30 1,11 78-1-16,-14-53-13 0,3-6-6 15,0-7-7-15,0-8-53 16,0-4-170-16,0 0-26 16</inkml:trace>
  <inkml:trace contextRef="#ctx0" brushRef="#br0" timeOffset="5432.57">24533 1784 552 0,'0'0'0'0,"0"0"-7"16,0 0-3-16,0 0 7 0,136 30 3 15,-116-10 3-15,-7 4 33 16,-4 3 27-16,-4-1-17 16,-3 0-10-16,-2-2 15 15,0 0 7-15,0-2 41 16,0-4 0-16,0-4-29 15,0-4-25-15,-2-8-28 16,2-1 0-16,0-1-1 16,0 0 20-16,0 0 20 15,0-13-11-15,2-11-39 16,15 0-5-16,4 2 3 16,1-1-1-16,-4 6-2 15,-2 5-1-15,-3 2-1 16,-7 5 1-16,2 5 0 15,-4 0-4-15,2 0-4 0,3 0 2 16,0 0 5-16,2 5 1 16,2 2-2-16,1 0 1 15,3-5-11-15,0-2-10 16,-2 0-9-16,1 0-1 16,-3 0-2-16,-2-12 1 15,-2-4 19-15,-9-1 14 16,0 6 3-16,0 1 7 15,0 4 28-15,-14 1 2 16,-3 5 0-16,-1 0-19 0,-2 6-3 16,0 23 5-16,-1 7-4 15,6 8-4-15,9 10-6 16,6 8-4-16,0 10-1 16,0 0-3-16,13 1 1 15,5-4-1-15,-5-11 0 16,-2-1 4-16,-2-7 0 15,-2-4-4-15,-3-7 1 16,-4-6-1-16,0-6 0 16,0-9 2-16,0-2 3 15,-18-6 1-15,-6-2 5 16,-7-4 18-16,-4 0 0 16,-8-4-11-16,-2 0-5 15,5 0-8-15,0 0-3 16,9-18-3-16,6-15-3 0,12-7-26 15,13-11-49-15,2-16-48 16,42-11-29-16,-13 42-115 16,3-3-69-16</inkml:trace>
  <inkml:trace contextRef="#ctx0" brushRef="#br0" timeOffset="5749.65">25319 1828 761 0,'0'0'66'0,"0"0"-50"16,0 0 51-16,-133 9 68 0,97 5-31 15,16-5-27-15,9 4-45 16,11-1-22-16,0-1-10 16,13 1 2-16,27 1 1 15,20-3-1-15,7 3 3 16,0-5-5-16,-12 7-6 15,-12 1 4-15,-16 2 2 16,-10 2 0-16,-9 4 4 16,-8 2 23-16,0 2 46 15,-27 0 16-15,-14 2-35 16,-7-4-37-16,-4-6-14 16,1-6-3-16,9-10-49 15,31-4-183-15,9 0-356 0</inkml:trace>
  <inkml:trace contextRef="#ctx0" brushRef="#br0" timeOffset="5893.41">25583 2113 1031 0,'0'0'253'16,"0"0"-238"-16,0 0-7 15,0 0 5-15,0 0-13 16,0 0-63-16,-3 42-268 15</inkml:trace>
  <inkml:trace contextRef="#ctx0" brushRef="#br0" timeOffset="18277.18">505 3276 682 0,'0'0'212'0,"0"0"-82"16,0 0-62-16,0 0 31 15,0 0-6-15,0 0-20 16,0 0-30-16,0 0-9 15,22 11 13-15,12-11 8 16,7 0-9-16,9 0-17 16,8 0-1-16,13 0 9 15,3 0-2-15,2 0-8 0,-2 0-3 16,-3 0-6 0,2 0 1-16,5 0-6 15,2-3 9-15,-2 1-10 16,-7 2-4-16,-4 0 1 0,-5 0-6 15,2 0 2-15,-5 0 3 16,-3 0-2-16,0 0-2 16,-3 0 1-16,-4 0 2 15,2 0 1-15,-1 0 3 16,0 0-1-16,2 0 3 16,0 0-3-16,-4 0 3 15,1-2-6-15,-2-5 2 16,2-3-4-16,3 4 4 15,1-3-3-15,5 5 0 0,0 0 4 16,0 0-10-16,-7 2 3 16,-7 0-3-16,-6-2 1 15,-9 4 3-15,-2-2-2 16,-5 0 1-16,-6 2-1 16,0 0 2-16,-6 0-3 15,2 0 2-15,1 0 3 16,-2 0-6-16,-1 0 0 15,0 0 0-15,-3 0 0 16,-1 0 0-16,2 0 0 0,-4 0 0 16,-2 0 0-1,0 0 0-15,0 0 0 16,1 0 0-16,-3 0 0 0,0 0 0 16,0 0 0-1,0 0 0-15,2 0 0 0,-2 0 0 16,0 0 0-16,0 0 0 15,0 0 0-15,0 0 0 16,2 0 0-16,0 0 0 16,-2 0 0-16,2 0 0 15,0 0 0-15,2 0 0 16,0 0 0-16,2 0 0 16,1 0 0-16,-1 0 0 15,0 0 0-15,0 0 0 16,3 0 0-16,-1 0 0 15,6 0 0-15,-1 0 0 16,3 0 0-16,2 0 0 0,2 0 0 16,2 0 0-16,0 0 0 15,1 0 0-15,-1 0 0 16,-2 0 0-16,-2 0 0 16,-5 0 0-16,-1 0 0 15,-4 0 0-15,1 0 0 16,0 0 0-16,-2 0 0 15,-1 0 0-15,-1 0 0 16,-1 0 0-16,-1 0 0 16,1 0 0-16,-1 0 0 0,-3 0 0 15,2 0 0 1,-2 0 0-16,0 0 0 0,0 0 0 16,0 0 0-16,0 0 0 15,2 0 0-15,2 0-62 16,-4 14-150-16,0-6-81 15,0 0-165-15</inkml:trace>
  <inkml:trace contextRef="#ctx0" brushRef="#br0" timeOffset="82087.2">17450 13908 39 0,'117'-12'603'0,"-20"5"-487"16,-1 1-67-16,-5 0-16 16,-9 1 6-16,-10 3-32 15,-17 2-7-15,-55 0-61 16,0 0-171-16</inkml:trace>
  <inkml:trace contextRef="#ctx0" brushRef="#br0" timeOffset="82342.98">17174 14115 392 0,'0'0'610'15,"0"0"-499"-15,173 6-79 16,-66-6 22-16,4 0 35 0,-1 0-3 15,-8-2-33 1,-6-10-27-16,-14 2-20 0,-13 4-6 16,-24 2-2-16,-20 4-49 15,-25 0-89-15,-3 0-136 16,-33 0-142-16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38.3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22010,'0'0'4850,"31"0"-6274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42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35 558 9700,'0'0'6857,"-1"23"-5587,-10 121 440,-8 136-611,17-205-1033,1-38-15,0-1 0,9 67 0,-7-98-50,0 0 1,1 0-1,-1 0 0,1 0 0,1 0 1,-1-1-1,0 1 0,1-1 1,0 1-1,0-1 0,1 0 1,-1 0-1,1 0 0,0 0 1,0-1-1,0 0 0,0 0 1,0 0-1,1 0 0,0 0 0,7 2 1,-6-3 8,0 0 0,1 0 0,-1 0 0,1-1 0,0 0 0,-1-1-1,1 1 1,0-1 0,0-1 0,-1 1 0,1-1 0,0 0 0,-1-1 0,1 1 0,-1-1 0,0-1 0,8-2 0,-3-2 21,0 0 0,-1 0 1,0-1-1,0 0 0,16-18 0,43-57 57,-16 8-107,-4-2 0,-3-1 0,-4-3 0,-4-2 0,-2-1 0,-5-1 0,36-160 0,-53 167 824,-4-1 1,0-151 0,-10 229 64,0 2-374,-29 585-328,-3-366-132,10-81-773,-7 215 0,28-353 622,1 1 1,0-1-1,0 1 0,0-1 0,0 1 1,1 0-1,-1-1 0,0 1 1,1-1-1,-1 1 0,1-1 1,-1 1-1,1-1 0,-1 1 1,1-1-1,1 2 0,0-2-99,-1 0 0,0-1-1,1 1 1,-1-1-1,1 1 1,-1-1-1,1 1 1,-1-1-1,1 0 1,-1 0 0,1 0-1,-1 0 1,3 0-1,-2 0-151,-1 0-1,1 0 1,-1 0 0,1 0-1,-1 0 1,1-1 0,-1 1-1,1 0 1,-1-1-1,0 1 1,1-1 0,-1 1-1,0-1 1,3-1-1,17-26-6785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43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0 12390,'0'0'6397,"-12"27"-5706,-36 88-277,45-106-394,0 1 0,1 0 1,0 0-1,0 0 0,1 0 0,1 0 1,-1 0-1,2 1 0,-1-1 0,1 0 1,3 10-1,2 1 17,1-2 0,0 1-1,16 28 1,-15-35-25,-2 1 1,1-1-1,-2 2 0,0-1 0,0 1 1,-2-1-1,4 26 0,-6-27-3,0-5 14,-1 1 0,0-1 0,0 0 0,-3 16 0,3-22 0,-1 0 0,1 0 0,-1 0 0,0 0-1,0 0 1,0-1 0,0 1 0,0 0 0,0-1-1,0 1 1,0-1 0,-1 1 0,1-1 0,-1 1 0,1-1-1,-1 0 1,1 0 0,-1 0 0,0 0 0,0 0 0,1 0-1,-1 0 1,0-1 0,0 1 0,-2 0 0,-10 2 106,1-1 0,-1-1 0,1 1 0,-1-2 0,-27-2 0,33 1-75,0 0-1,1-1 1,-1 0-1,0 0 1,1-1-1,0 0 1,-1 0-1,1 0 1,0-1-1,1 0 1,-12-9-1,18 13-45,0 0-1,-1-1 0,1 1 1,0 0-1,-1-1 0,1 1 1,0 0-1,0-1 0,0 1 1,-1 0-1,1-1 0,0 1 1,0-1-1,0 1 1,0-1-1,0 1 0,-1 0 1,1-1-1,0 1 0,0-1 1,0 1-1,0-1 0,1 1 1,-1 0-1,0-1 0,0 1 1,0-1-1,0 1 0,0 0 1,0-1-1,1 1 0,-1-1 1,0 1-1,0 0 1,1-1-1,-1 1 0,0 0 1,0-1-1,1 1 0,-1 0 1,0-1-1,1 1 0,-1 0 1,0 0-1,1 0 0,-1-1 1,1 1-1,-1 0 0,0 0 1,1 0-1,-1 0 0,1 0 1,-1 0-1,1-1 1,-1 1-1,1 0 0,176-57-169,-11 3 247,11-22-59,-158 66-44,0-1 1,0 0 0,-1-2-1,-1 0 1,0-1-1,24-26 1,-35 32-30,0 0 0,0-1 1,0 0-1,-1 0 1,6-16-1,-9 20 30,0 0 1,0 0-1,-1 0 0,0-1 1,0 1-1,0 0 0,-1-1 1,0 1-1,0-1 0,0 1 1,-1-1-1,-1-6 1,2 12 15,0-1 1,0 1-1,0 0 1,0-1-1,-1 1 1,1 0-1,0-1 1,0 1 0,0 0-1,-1-1 1,1 1-1,0 0 1,-1 0-1,1-1 1,0 1-1,-1 0 1,1 0 0,0 0-1,-1-1 1,1 1-1,0 0 1,-1 0-1,1 0 1,0 0-1,-1 0 1,1 0 0,-1 0-1,1 0 1,-1 0-1,-8-2-14,0 1 1,-1 0-1,1 1 0,0 0 1,0 1-1,-1 0 0,1 0 0,-16 5 1,18-3 38,1-1 0,0 1 0,0 0 0,0 0-1,1 1 1,-1 0 0,1 0 0,0 0 0,0 1 0,0 0 0,1-1 0,0 2 0,-6 7 0,4-3 28,0 1 0,1-1 0,0 1 0,1 0 0,0 0 0,1 0 0,-4 23 1,3-3 93,1 55 1,3-81-142,0-1 0,0 1 1,1-1-1,0 0 0,0 0 1,0 1-1,0-1 1,1 0-1,-1 0 0,1 0 1,0 0-1,0 0 0,1-1 1,-1 1-1,1-1 0,0 1 1,0-1-1,0 0 1,0 0-1,1 0 0,-1-1 1,1 1-1,-1-1 0,1 1 1,0-1-1,0-1 0,6 3 1,7 2 5,1-2 0,0 1 0,-1-2 0,1-1 0,30 1 0,-38-3-206,147 4 271,-46-8-7414,-75 0-7800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45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250 97 9700,'0'0'7417,"-2"30"-6339,-7 97-342,7 12-119,3-138-614,-1 0 1,0 0 0,1-1 0,-1 1-1,1 0 1,-1 0 0,1-1 0,-1 1-1,1 0 1,0-1 0,-1 1 0,1 0 0,0-1-1,-1 1 1,1-1 0,0 1 0,0-1-1,0 0 1,-1 1 0,1-1 0,0 0-1,0 0 1,0 1 0,0-1 0,0 0-1,-1 0 1,1 0 0,0 0 0,0 0 0,0 0-1,1-1 1,35-2 153,-31 1-124,0 0 0,0 0 0,-1-1 0,1 1 0,-1-1 1,1-1-1,-1 1 0,0-1 0,-1 0 0,9-8 0,39-52 191,-40 48-198,18-24 3,29-52 1,-51 76 29,0 0 0,0 0 0,-2 0 0,0-1 0,-1 0 0,6-34 0,-12 64 3048,2 15-2574,-1 18-630,-31 330 935,7-157-673,2 145-96,-10 93-109,27-440-462,5-17 468,0 1-1,0-1 1,0 0-1,0 0 0,-1 1 1,1-1-1,0 0 0,0 0 1,-1 0-1,1 0 1,0 1-1,0-1 0,-1 0 1,1 0-1,0 0 0,-1 0 1,1 0-1,0 0 1,0 0-1,-1 0 0,1 0 1,0 0-1,-1 0 1,1 0-1,0 0 0,-1 0 1,1 0-1,0 0 0,0 0 1,-1 0-1,-1-2-67,0 1 0,0-1 0,0 0 0,0 1 0,0-1 0,0 0 0,1 0 1,-1 0-1,1-1 0,-1 1 0,0-3 0,-16-26-1008,-10-20-373,-3 0-1,-72-88 1,83 117 1655,-1 2 1,-1 0-1,0 2 0,-2 0 1,0 1-1,-1 2 1,-45-22-1,69 37-133,0 0-1,0 0 1,0-1-1,1 1 1,-1 0-1,0-1 1,0 1-1,0-1 1,1 0-1,-1 1 1,0-1 0,0 1-1,1-1 1,-1 0-1,0 0 1,1 1-1,-1-1 1,1 0-1,-1 0 1,1 0-1,0 1 1,-1-1-1,1 0 1,0 0-1,-1 0 1,1 0-1,0 0 1,0 0 0,0 0-1,0 0 1,0 0-1,0 0 1,0 0-1,0 0 1,1-1-1,0-1-18,1-1 0,0 1 0,0 0-1,0 0 1,0 0 0,0 0 0,1 1-1,-1-1 1,5-3 0,37-30 12,97-59 1,-60 44 1,28-21-95,-4-5 1,178-169-1,-278 240 62,12-7 14,-16 13 409,-2 5-274,-3 11-115,-1 0 1,-1-1-1,0 1 1,-12 19-1,10-21-4,1 0 0,0 0 0,1 1 0,1 0 0,1 0 1,-5 22-1,9-36-40,-1 0 0,1 1 0,0-1 0,0 0 0,-1 1 1,1-1-1,0 1 0,0-1 0,0 0 0,0 1 0,1-1 0,-1 1 1,0-1-1,1 0 0,-1 1 0,1-1 0,-1 0 0,1 1 1,-1-1-1,1 0 0,0 0 0,0 0 0,0 0 0,0 1 0,0-1 1,0 0-1,0 0 0,1 0 0,2 0 2,0 0 0,0-1 0,0 1 0,0-1 0,0 0 0,0 0 0,0 0 0,8-2 0,-8 1-2,7-1-11,0-1-1,0 0 0,-1-1 0,1 0 1,-1-1-1,0 0 0,-1-1 0,1 0 1,-1 0-1,0-1 0,10-9 0,-3 1-71,-1 0-1,0-1 0,-1-1 1,23-36-1,-33 45 45,0 0 0,0-1 0,-1 1-1,-1-1 1,1 0 0,-1 0 0,0 0 0,-1 0-1,0 0 1,-1 0 0,0 0 0,0 0 0,-1-1-1,-3-13 1,3 20 45,0 0-1,-1 1 1,0-1-1,1 0 1,-1 1 0,0 0-1,0-1 1,0 1-1,0 0 1,0 0 0,-1 0-1,1 1 1,-1-1-1,1 0 1,-1 1-1,0-1 1,-5-1 0,2 1 117,-1-1 0,0 1 0,0 1 0,0-1 0,0 1-1,-11 0 1,19 1-101,-1 0 0,0 0-1,0 0 1,1 0-1,-1 0 1,0 0-1,0-1 1,0 1-1,1 0 1,-1 0-1,0 0 1,0 0-1,0 0 1,1 0-1,-1 0 1,0-1-1,0 1 1,0 0-1,0 0 1,1 0-1,-1-1 1,0 1-1,0 0 1,0 0-1,0 0 1,0-1-1,0 1 1,0 0 0,1 0-1,-1-1 1,0 1-1,0 0 1,0 0-1,0 0 1,0-1-1,0 1 1,0 0-1,0 0 1,0-1-1,0 1 1,-1 0-1,1 0 1,0-1-1,0 1 1,0 0-1,0 0 1,0 0-1,0-1 1,0 1-1,0 0 1,-1 0-1,1 0 1,0 0 0,0-1-1,0 1 1,0 0-1,-1 0 1,1 0-1,0 0 1,0 0-1,-1-1 1,1 1-1,0 0 1,-1 0-1,17-2-30,-1 0 0,1 1 0,29 2 0,-8 0 34,-32-2-19,1 1 0,-1 0 0,1 1 0,-1-1 0,0 1 0,1 0 0,-1 1 0,0-1 0,1 1 0,-1 0 0,0 0 0,0 1 0,-1-1 0,1 1 0,0 0 0,-1 0 0,0 1 0,0-1 0,0 1 0,0 0 0,0 0 0,-1 1 0,0-1 0,4 6 0,3 9 63,-1 0 0,-1 1 0,0 0 0,9 42 0,7 19 222,-23-79-274,0 1 0,0-1 0,0 1 0,0-1 1,0 0-1,1 1 0,-1-1 0,1 0 0,0 0 0,-1 0 0,1 0 0,0-1 0,0 1 0,0 0 0,0-1 0,1 1 1,-1-1-1,0 0 0,1 0 0,-1 0 0,1 0 0,-1 0 0,1-1 0,-1 1 0,1-1 0,-1 1 0,1-1 1,0 0-1,-1 0 0,1 0 0,0 0 0,3-1 0,3-1 14,0-1 0,0 1 1,-1-2-1,1 1 0,-1-1 0,0 0 1,0-1-1,10-7 0,105-92 111,-89 73-242,1 1 1,1 1-1,44-25 0,-76 51 76,0 0-1,1 1 0,-1-1 0,1 1 0,0 0 0,-1 1 0,1-1 0,0 1 0,0 0 0,0 0 0,0 1 0,0-1 0,8 1 1,-12 1 25,0-1 0,0 0 0,1 1 0,-1 0 0,0-1 0,0 1 0,0 0 0,0 0 0,0-1 0,0 1 0,0 0 0,0 0 0,0 0 0,-1 0 0,1 0 0,0 0 0,1 3 0,11 25 0,-7-14 18,-1-6 6,1-1-1,0 0 0,0 0 1,1 0-1,-1-1 1,2 0-1,-1 0 1,1-1-1,0 0 0,0 0 1,1-1-1,0 0 1,0-1-1,0 0 1,0 0-1,1-1 0,-1 0 1,18 3-1,15 0 5,0-1 0,1-1 0,44-4 0,-69 0-1,-8 0-18,0 1-1,0 0 0,0 1 0,-1 0 0,1 0 0,0 1 0,-1 0 1,0 1-1,1 0 0,-2 0 0,1 1 0,0 0 0,-1 1 1,0-1-1,0 2 0,10 9 3428,-20-21-949,-2-2-2415,1 0-1,0 0 1,0 0 0,0 0 0,1 0 0,0 0-1,1-1 1,-1 1 0,2-1 0,-1 1 0,1-1 0,0 1-1,0-1 1,1 0 0,0 1 0,1-1 0,-1 1-1,1 0 1,1 0 0,-1 0 0,1 0 0,1 0 0,-1 0-1,8-10 1,3 3-57,0 0 0,1 0-1,1 2 1,0 0 0,1 1-1,25-14 1,-16 13-533,-1 0 0,1 2 0,51-14 0,-55 21-3817,-9 1-3880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47.0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368 56 9444,'0'0'11659,"3"-14"-10731,-2 11-901,0 0 19,0-1-1,0 1 0,0-1 0,-1 1 0,1-1 0,-1 0 0,0 1 1,0-7-1,-1 10-41,1 0 1,-1-1-1,1 1 0,0 0 1,-1 0-1,1 0 1,-1 0-1,1 0 1,0 0-1,-1 1 0,1-1 1,0 0-1,-1 0 1,1 0-1,-1 0 0,1 0 1,0 1-1,-1-1 1,1 0-1,0 0 1,-1 0-1,1 1 0,0-1 1,0 0-1,-1 1 1,1-1-1,0 0 0,0 0 1,-1 1-1,1-1 1,0 1-1,-26 31 131,-25 39 120,4 1 0,2 3 0,-53 126 0,78-151-207,2 2 0,2 0 0,3 0 0,2 1-1,2 1 1,-2 105 0,10-150-56,1 0 0,1 0 0,-1-1 0,2 1 0,-1 0 0,6 16 0,-6-22 6,1 0 0,-1-1 1,1 1-1,0 0 0,0-1 0,0 1 0,0-1 1,0 0-1,1 0 0,-1 0 0,0 0 0,1 0 1,0 0-1,-1-1 0,1 1 0,0-1 0,0 0 1,0 1-1,0-1 0,0-1 0,4 2 0,7 0 3,-1-1-1,1 0 1,-1 0-1,0-2 1,1 0-1,-1 0 1,0-1-1,1-1 1,-1 0 0,0 0-1,-1-2 1,1 0-1,-1 0 1,0-1-1,0 0 1,-1-1-1,17-13 1,5-6-42,-2-1 0,-1-2 0,-1-1 0,33-44 1,-47 56-32,39-55-265,-50 67 326,-1 0 0,1 0 0,-1 0 0,-1 0 0,1 0 1,-1-1-1,0 1 0,-1-1 0,1 0 0,-1-8 0,-1 13 171,-7 13-149,-1 6-27,1 0 1,0 1-1,2 0 0,0 0 0,1 1 1,1-1-1,1 1 0,0 0 0,3 32 1,-2-48 9,1-1 1,1 0 0,-1 0 0,0 0-1,0 0 1,1 1 0,-1-1-1,1 0 1,0 0 0,-1 0 0,1 0-1,0 0 1,0 0 0,0 0 0,1 0-1,-1-1 1,0 1 0,1 0 0,-1-1-1,1 1 1,0-1 0,-1 0-1,1 1 1,0-1 0,0 0 0,0 0-1,0 0 1,0 0 0,0 0 0,2 0-1,3 1-60,1-1 0,-1 0-1,0-1 1,0 1 0,1-1-1,-1-1 1,0 1 0,9-3-1,-13 2 51,-1 1-1,1-1 1,0 0-1,-1 0 1,1-1-1,0 1 1,-1-1-1,1 1 1,-1-1-1,0 0 1,0 0-1,1 0 1,-1 0-1,0 0 1,-1 0-1,1-1 1,0 1-1,-1 0 1,1-1-1,-1 0 1,0 1-1,0-1 1,0 0 0,0 1-1,0-1 1,0-5-1,2-8-18,-2 0 0,1 0 0,-3-27 0,1 23 81,0 15-46,0 0-1,0-1 0,0 1 0,1 0 1,0 0-1,0 0 0,4-10 0,-4 13-1,0-1-1,1 1 0,0 0 1,-1-1-1,1 1 0,0 0 1,0 0-1,0 0 1,1 1-1,-1-1 0,0 0 1,1 1-1,-1-1 1,1 1-1,-1 0 0,6-2 1,4 0 0,1 1 0,-1 0 0,1 0 0,0 1 0,23 2 0,-16-1 3,-16 1 16,0-1-1,0 1 0,0 1 1,0-1-1,0 0 1,0 1-1,0 0 1,-1 0-1,1 0 1,0 1-1,-1-1 1,0 1-1,0-1 1,0 1-1,0 0 1,0 0-1,0 1 1,-1-1-1,0 1 1,1-1-1,-1 1 1,0 0-1,1 4 1,3 6 77,0 0 1,-1 0-1,-1 0 1,0 1 0,2 18-1,-3-3 377,-2 34 1,-1-43-164,0-20-299,0-1-1,1 0 0,-1 0 0,0 1 1,0-1-1,0 0 0,1 1 0,-1-1 1,0 0-1,0 0 0,1 0 0,-1 1 1,0-1-1,1 0 0,-1 0 0,0 0 1,1 1-1,-1-1 0,0 0 0,1 0 1,-1 0-1,0 0 0,1 0 0,-1 0 1,0 0-1,1 0 0,-1 0 0,0 0 1,1 0-1,-1 0 0,0 0 1,1 0-1,-1 0 0,0 0 0,1-1 0,15-4 53,-7-3-31,0-1 0,-1 1 1,1-2-1,-2 0 0,9-12 1,11-14 22,-16 22-65,-2 2 29,1 1-1,20-19 1,-26 27-40,-1 1 1,1-1-1,0 1 1,0 0-1,0 0 1,0 0-1,0 0 1,0 1-1,1 0 0,-1-1 1,0 2-1,1-1 1,8 0-1,-11 2 14,-1 0 0,1 0 0,-1 0 0,1 0 0,-1 0 0,1 0 0,-1 0 0,1 1 0,-1-1 0,0 0-1,0 1 1,0-1 0,0 1 0,0 0 0,0-1 0,0 1 0,-1 0 0,1 0 0,0-1 0,-1 1 0,1 3 0,12 49 15,-12-50-13,3 24 20,-3-21-13,-1 0 0,1 0 0,1 0 0,-1 0-1,1 0 1,1 0 0,-1 0 0,1 0-1,0-1 1,8 11 0,-9-15-108,1 0-1,0 0 1,0 0 0,0-1 0,0 0 0,0 1-1,0-1 1,0 0 0,0 0 0,1-1 0,-1 1-1,0-1 1,1 0 0,-1 0 0,0 0 0,1 0-1,-1 0 1,0-1 0,6-1 0,1 0-510,0 0 0,-1-1 0,1 0 0,-1 0 0,9-5 0,-13 5-229,-1 0 0,0-1 0,1 1 0,-1-1-1,6-7 1,16-19-5857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48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218 966 8228,'0'0'8433,"-14"5"-7779,13-5-643,-7 2 88,0 1 1,0 0-1,0 0 0,1 1 0,-1 0 1,1 0-1,0 1 0,0 0 0,0 0 0,0 1 1,1 0-1,0 0 0,-5 7 0,-2 5-60,2 0 0,0 1 0,1 0 0,0 0 0,2 1 0,1 0 0,0 1 0,1 0 0,1 0 0,1 0 0,2 1 0,-1-1 0,2 1 0,3 32 0,-2-51-44,1 0 0,0-1 1,-1 1-1,1 0 1,0-1-1,1 1 1,-1 0-1,0-1 1,1 0-1,-1 1 1,1-1-1,0 0 0,0 0 1,0 0-1,0 0 1,0 0-1,0 0 1,1 0-1,-1-1 1,0 1-1,1-1 1,0 0-1,-1 0 0,1 0 1,0 0-1,-1 0 1,1 0-1,3 0 1,9 1-18,1 0 0,0-1 1,30-1-1,-32-1 19,-1 0 1,0-1 0,0-1 0,-1 0 0,1 0 0,-1-2 0,0 1 0,0-2-1,0 1 1,0-2 0,-1 0 0,0 0 0,-1-1 0,13-11 0,11-12 9,-1-2 0,39-51 0,-54 61 0,0 0 0,23-45 0,-35 57 7,-1 0-1,0 0 0,-1-1 1,0 0-1,-1 0 0,-1 0 1,0 0-1,1-25 0,-3 37 8,0-1 0,-1 1 0,1-1 0,0 0 0,-1 1 0,1-1 0,-1 1 0,1-1 0,0 1 0,-1-1 0,1 1 0,-1-1-1,0 1 1,1-1 0,-1 1 0,1 0 0,-1-1 0,0 1 0,1 0 0,-1 0 0,0-1 0,1 1 0,-1 0 0,0 0-1,1 0 1,-1 0 0,0 0 0,0 0 0,1 0 0,-2 0 0,-30 0 538,22 1-414,1-1-106,1 1 0,-1 0 0,0 1 0,1 0-1,0 1 1,-1-1 0,1 2 0,0-1 0,0 1 0,1 0 0,-1 1 0,1 0-1,0 0 1,0 0 0,0 1 0,1 0 0,0 0 0,-6 9 0,4-6-42,1 1 0,0 1-1,1-1 1,0 1 0,0 0 0,1 0 0,1 1 0,0-1 0,1 1 0,0 0 0,0 0 0,0 20 0,2-29-5,1 4-5,0-1 0,-1 0 1,2 0-1,-1 1 0,1-1 0,2 9 0,-2-12 11,0-1 0,0 0 0,1 0 0,-1 0-1,0-1 1,1 1 0,-1 0 0,1 0 0,0-1-1,0 1 1,-1-1 0,1 1 0,0-1-1,0 0 1,0 0 0,1 0 0,-1 0 0,0 0-1,0 0 1,3 0 0,18 4-40,0-1 0,-1-1 0,2-1 0,-1-2 0,37-2 0,-3 1-42,-11-2 48,-31 2 30,-1 0 1,1 1-1,18 3 0,-31-3 5,-1 1 0,1-1 0,0 1-1,-1 0 1,1-1 0,-1 1 0,1 0 0,-1 0-1,0 0 1,1 0 0,-1 0 0,0 0 0,0 1 0,1-1-1,-1 0 1,0 0 0,0 1 0,-1-1 0,1 1-1,0-1 1,0 3 0,11 38 45,-11-37-32,58 396 3080,-50-202-1269,-8-117 2407,-3-107-3962,0 1 1,-8-33-1,-1-6-278,0-54-269,6-142 0,5 190 106,0 39 88,2-1 0,0 0 0,2 0 0,11-39 0,-13 60 34,1 0-1,0 1 0,1 0 0,0 0 0,0 0 0,1 0 0,0 0 1,1 1-1,0 0 0,0 0 0,0 1 0,1 0 0,1 0 0,-1 0 1,1 1-1,0 0 0,14-7 0,-18 10 30,1 1 1,-1 1-1,1-1 0,-1 1 1,1-1-1,0 1 0,-1 1 1,1-1-1,0 1 0,0 0 1,0 0-1,0 0 0,-1 0 1,1 1-1,0 0 0,8 3 1,-10-3 9,0 1 0,1-1 0,-1 1 1,0 0-1,0 1 0,0-1 0,-1 0 1,1 1-1,0-1 0,-1 1 0,0 0 1,1 0-1,-1 0 0,0 0 0,-1 0 1,1 1-1,-1-1 0,1 1 0,-1-1 1,0 1-1,1 5 0,1 11-138,0 1 0,-2 0-1,0 0 1,-1 0 0,-5 33-1,4-50 75,0 0 0,0 0 0,0-1-1,-1 1 1,0 0 0,1-1 0,-1 1-1,0-1 1,-1 1 0,1-1 0,-1 0-1,1 0 1,-1 0 0,0-1 0,0 1-1,0-1 1,-1 1 0,-4 2 0,18-20-2672,249-350 2809,-227 310-43,-1-2-1,-4-1 1,-2-1 0,-2-1-1,17-74 1,-23 55 54,-3 0 1,-3 0-1,0-134 0,-10 181 107,0 22-3,-1 0 1,0 0 0,0 1-1,-4-19 1,4 27-119,-1-1 0,0 1 1,1 0-1,-1 0 0,0 0 0,0 0 1,0 0-1,0 0 0,0 0 1,0 0-1,0 0 0,0 1 0,0-1 1,0 0-1,0 1 0,0-1 1,0 1-1,-1-1 0,1 1 0,0-1 1,-1 1-1,1 0 0,0 0 0,-1-1 1,1 1-1,0 0 0,0 0 1,-1 1-1,1-1 0,0 0 0,-1 0 1,1 1-1,0-1 0,-1 0 0,1 1 1,0-1-1,0 1 0,0 0 1,0-1-1,-1 1 0,1 0 0,0 0 1,0 0-1,0 0 0,1-1 1,-1 2-1,0-1 0,0 0 0,0 0 1,0 2-1,-11 18-54,0 0 0,2 0 0,1 1 0,-7 23 0,10-27-3,-57 180 96,9 3 0,-55 409 0,96-351-679,17-237-1307,1-21-876,1-13-912,1-24-2094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49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1 837 13446,'0'0'4888,"35"-1"-4261,114-1-59,-128 2-430,0 1 0,0 1 0,33 7-1,-47-7-89,0 0 0,0 0 0,0 1 0,-1 0 0,1 1 0,-1 0-1,1-1 1,-1 2 0,-1-1 0,7 7 0,-8-7 88,0 1 0,0-1 1,0 1-1,-1 0 1,0 0-1,0 0 0,0 1 1,-1-1-1,0 1 0,0-1 1,0 1-1,-1 0 0,2 6 1,-1 8 243,-1 0 1,-2 32-1,2 19 3,-1-69-381,0-1 0,1 1-1,-1 0 1,1-1-1,-1 1 1,1-1 0,0 1-1,-1-1 1,1 0-1,0 1 1,0-1 0,0 0-1,0 0 1,0 1-1,0-1 1,1 0 0,-1 0-1,0 0 1,0 0 0,1 0-1,-1-1 1,1 1-1,-1 0 1,1-1 0,-1 1-1,1-1 1,-1 1-1,1-1 1,-1 0 0,1 0-1,0 1 1,2-1-1,1 0 19,0 0 0,-1-1 0,1 1 0,-1-1 0,1 0 0,0 0 0,-1 0 0,0 0 0,1-1 0,6-4-1,5-5 31,-1-1 0,0 0-1,24-27 1,6-6-56,-44 45-24,-1 4-479,0 6 464,0 0-1,1 0 1,1 0 0,0 0 0,0-1 0,0 1 0,8 15 0,-9-21-3,1-1-1,-1 0 1,1 1 0,0-1-1,1 0 1,-1 0 0,0 0-1,1 0 1,0-1 0,-1 1-1,1-1 1,0 1 0,0-1-1,1 0 1,-1 0 0,0 0-1,1-1 1,-1 1 0,1-1-1,0 0 1,-1 0 0,1 0-1,7 1 1,-6-2-43,1 0-1,-1 0 1,0 0-1,1-1 1,-1 0 0,1 0-1,-1 0 1,0 0-1,0-1 1,0 0-1,0 0 1,0-1 0,0 1-1,0-1 1,-1 0-1,1 0 1,-1 0 0,0-1-1,0 0 1,0 0-1,0 0 1,3-6 0,22-23-348,-3-2 1,43-72-1,-68 106 2005,-12 7-976,-25 31-415,34-34-158,-1 0 1,1 0-1,0 1 0,0-1 0,0 1 0,0-1 1,1 1-1,0 0 0,-1-1 0,1 1 0,-1 7 1,2-10 275,25-23-1125,-24 22 755,0-1 0,-1 1 0,1 0 0,0-1 0,0 1 0,0 0 0,-1 0 0,1 0 0,0 0 0,0 0 0,-1 0 0,1 0 0,0 0 0,0 0 0,0 0 0,-1 0 0,1 0 0,0 0 0,0 1 1,0-1-1,-1 0 0,1 1 0,0-1 0,-1 0 0,1 1 0,0-1 0,-1 1 0,1-1 0,0 1 0,-1-1 0,1 1 0,-1 0 0,1-1 0,-1 1 0,0 0 0,1-1 0,-1 1 0,1 0 0,-1-1 0,0 1 0,0 0 1,1 1-1,6 41 113,-4-21-160,-2-19 129,-1 1-1,1-1 0,0 0 0,0 1 0,1-1 0,-1 0 0,1 0 0,0 0 1,-1 0-1,1 0 0,0 0 0,1 0 0,-1 0 0,0-1 0,1 1 0,0-1 0,-1 0 1,1 0-1,0 0 0,0 0 0,0 0 0,0-1 0,1 0 0,-1 1 0,0-1 1,1 0-1,-1 0 0,1-1 0,-1 1 0,1-1 0,-1 0 0,5 0 0,-1 1 46,0 0-1,1-1 1,-1 0-1,0-1 0,1 0 1,-1 0-1,0 0 0,0-1 1,0 0-1,0 0 0,0-1 1,-1 0-1,1 0 0,-1 0 1,1-1-1,-1 0 1,0 0-1,-1-1 0,9-7 1,27-32 370,-1-3 0,-3 0 0,61-102 0,-71 101-139,-2-1 0,-2 0 0,-3-2-1,-1-1 1,13-64 0,-17 43 23,-3 0 0,-4-1-1,-1-93 1,-7 82 2522,-5 93-1540,-49 165-1028,-45 251 1,83-335-109,3 2 0,5-1 0,3 1 0,9 112 0,-4-193-231,1-1 1,1 1 0,-1 0-1,1-1 1,1 0 0,0 1-1,0-1 1,1 0-1,0-1 1,1 1 0,0-1-1,0 0 1,1 0 0,0 0-1,9 9 1,-14-16-115,1 0 0,0 0 0,0 0 0,-1 0 0,1 0-1,0 0 1,0 0 0,0 0 0,0-1 0,0 1 0,0-1 0,1 1 0,-1-1 0,0 0 0,0 0 0,2 0 0,33 0-4946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0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9396,'0'0'7796,"2"31"-6553,2 9-995,5 138 320,-9-57-293,0 4-701,0-42-6562,0-95 2640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0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0 362 11941,'0'0'5395,"171"-177"-4787,-52 124-112,2 5-335,-12 6-97,-15 14-48,-20 14-16,-24 14-225,-16 0-1247,-18 14-929,-16 6-1377,-6 8 224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9364,'0'0'4701,"36"6"-3476,119 14 127,-139-19-1103,1 0 0,-1-2 0,1 0 1,-1-1-1,18-4 0,3 0 260,146-3 478,-177 10-971,1-1 1,-1 1 0,0 0-1,1 1 1,-1 0-1,0 0 1,0 0-1,0 1 1,0 0-1,0 0 1,0 0-1,-1 1 1,0-1-1,0 1 1,0 1-1,0-1 1,7 10-1,4 6 210,0 1 0,-2 1 0,13 26 0,-22-39-98,-4-18 4008,2-39-3526,-3 29-518,-1 9-70,1 0 0,0 0-1,1 0 1,4-17 0,-4 23-39,0 1 0,1-1 0,-1 1 0,1-1-1,0 1 1,0 0 0,0 0 0,1 0 0,-1 0-1,1 0 1,-1 0 0,1 1 0,0-1 0,0 1-1,0 0 1,5-3 0,3-1-519,0 1-1,1 1 0,0 0 1,0 0-1,0 1 1,0 1-1,13-2 1,87-1-11769,-99 5 6935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08-24T22:12:11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8497 7839 1230 0,'0'0'236'16,"0"0"-42"-16,0 0-24 15,0 0 47-15,0 0-217 16,0 0 0-16,0 0 0 0,-49-12 0 16,49 12 0-16,0 0 0 15,0 0 0-15,0 0 0 16,0 0 0-16,0 0 0 15,0 0 0-15,0 0 0 16,0 0 0-16,22 0 0 16,20 5 0-16,21 7 0 15,13 2 0-15,2-2 0 16,6-1 0-16,8-4 0 16,1 2 0-16,6-3 0 15,5-2 0-15,15-4 0 16,12 0 0-16,16 0 0 0,9 0 0 15,5 0 0-15,2-3 0 16,-10-2 0-16,-10-2 0 16,-9 5 0-16,-20 2 0 15,-19 0 0-15,-10 0 0 16,-14 0 0-16,-11 0 0 16,-4 7 0-16,-14 0 0 15,-5 0 0-15,-11-2 0 16,-4 2 0-16,-6-2 0 15,4-1 0-15,-6 0 0 16,-6-1 0-16,1 1 0 16,-2-2 0-16,-2 0 0 15,-3-2 0-15,2 2 0 0,-2-2 0 16,7 1 0 0,-4 2 0-16,-5-2 0 0,2 2 0 15,3-3 0-15,-5 0 0 16,2 0 0-16,-2 0 0 15,0 0 0-15,0 0 0 16,0 0 0-16,0 0 0 16,0 0 0-16,0 0 0 15,0 0 0-15,0 0 0 16,0 0 0-16,0 0 0 16,0 0 0-16,0 0 0 15,0 0 0-15,0 0 0 0,0 0 0 16,0 0 0-1,0 0 0-15,0 0 0 0,0 0 0 16,0 0 0-16,0 0 0 16,0 0 0-16,0 0 0 15,0 0 0-15,0 0 0 16,0-4 0-16,0 0 0 16,-21 0-961-16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1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0 3746,'0'0'11682,"-8"7"-10049,-24 19-488,-5 4 288,-33 35 1,61-56-1320,0 1 1,1-1 0,1 1 0,-1 1 0,2-1 0,-1 1-1,2 1 1,-1-1 0,-4 16 0,8 7-26,2-23-87,4-7 8,4-4 25,1 0 0,-1 0 0,1-1 0,-1 0-1,0-1 1,1 1 0,-1-2 0,0 1 0,0-1 0,-1 0-1,1-1 1,14-8 0,6-7-50,50-43 0,-52 39-58,-1 0-5,-18 16 55,0 0-1,1 1 0,0-1 1,0 2-1,0-1 1,16-7-1,-23 13 200,-1 31-136,0-28-39,1-1 0,-1 1 0,1-1 0,0 1 0,0-1 0,0 1 1,0-1-1,0 0 0,0 1 0,0-1 0,1 0 0,0 0 0,2 3 0,31 30 5,-3-2 8,5 11-12,-37-41 4,0-3 26,17-2 61,16-18-77,-31 17-24,1 1-1,0-1 1,0 1 0,0 0-1,0 0 1,1 0 0,-1 0-1,1 1 1,-1 0-1,1-1 1,-1 1 0,1 0-1,0 1 1,7-1 0,23 1-140,-20 1 160,0 0-1,1-1 1,-1-1-1,0 0 1,0-1-1,-1-1 1,1 0 0,0 0-1,17-8 1,-23 7-28,0 1 1,-1 0-1,1 0 1,1 1-1,-1 0 1,0 1-1,0 0 1,1 0-1,13 0 1,-20 2 11,0-1 1,0 1-1,0-1 0,0 1 0,0 0 1,0 0-1,0 0 0,-1 0 1,1 0-1,0 0 0,0 0 1,-1 1-1,1-1 0,2 3 1,20 13-30,-14-14 71,1 0 1,-1-1-1,1 0 1,0-1-1,20 1 1,5-3-2391,-2 0-4326,-21 1-1894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2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0 305 6355,'0'0'6037,"1"0"-5972,-1 1-1,0-1 1,0 0-1,0 1 1,1-1-1,-1 0 1,0 1 0,0-1-1,1 0 1,-1 0-1,0 1 1,1-1-1,-1 0 1,0 0-1,1 0 1,-1 1-1,0-1 1,1 0-1,-1 0 1,0 0-1,1 0 1,-1 0-1,1 0 1,-1 0-1,0 0 1,1 0-1,-1 0 1,1 0-1,-1 0 1,0 0-1,1 0 1,-1 0 0,0 0-1,1 0 1,-1 0-1,1 0 1,-1-1-1,4 0 11,0-1-1,-1 0 1,1 0 0,-1 0-1,0 0 1,0 0 0,0-1-1,0 1 1,0-1-1,0 0 1,-1 0 0,1 0-1,-1 0 1,0 0 0,0-1-1,0 1 1,0-1 0,-1 1-1,2-5 1,0-2 15,1 0 1,-2 0-1,1 0 1,-1 0-1,-1 0 1,1-13-1,-2-25 2626,-5 50-2369,1 1-346,1 1 0,-1 0 0,1 0 0,0 0 0,1 0 0,-1 1 0,0-1 0,1 1 0,0 0 0,0-1 0,1 1 0,0 0 0,-1 0 0,1 0 0,0 10 0,-1 8-36,1 0-1,2 26 0,0-47 35,-1 0 0,1 0 0,-1 0-1,1 1 1,0-1 0,0 0 0,-1 0-1,2-1 1,-1 1 0,0 0-1,0 0 1,0 0 0,1-1 0,-1 1-1,1-1 1,0 1 0,-1-1-1,1 0 1,0 1 0,0-1 0,-1 0-1,1 0 1,0 0 0,0 0-1,0-1 1,1 1 0,-1 0 0,0-1-1,0 0 1,3 1 0,9 1 14,1-1 0,-1 0 1,22-3-1,-23 2-3,-6-1 4,1 0-1,0-1 1,-1 1-1,1-1 1,-1-1-1,1 0 0,-1 0 1,0 0-1,12-8 1,2-3 8,37-34 0,-58 48-64,17 0-64,-8 0 144,-1 1 1,1-1-1,-1-1 1,1 1-1,-1-2 1,1 1-1,-1-1 1,0 0-1,0-1 1,9-4-1,-12 4-69,-1 1 0,1-1 1,0 1-1,0 0 0,0 0 0,1 1 0,-1-1 1,0 1-1,0 0 0,8 0 0,-10 2 18,-1 0 0,0 1 0,0-1 0,0 0 1,0 1-1,0-1 0,0 1 0,-1 0 0,1 0 0,2 3 0,20 17 22,-15-18 6,0-1 0,0 0 0,1-1 0,-1 0 0,1 0 0,-1-1 0,1 0 0,0-1 0,-1 0 0,1-1 0,0 1 0,11-4 0,-19 3-2,1 0 0,-1-1 0,0 1 0,0 0 0,0-1 0,0 0 0,0 1 0,-1-1 0,1 0 1,0 0-1,-1 0 0,1 0 0,-1 0 0,0 0 0,0 0 0,0-1 0,0 1 0,0 0 0,1-4 1,11-49 318,-12 53-318,2-24 38,-1 0-1,-3-47 1,0 26-2187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3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 7043,'0'0'9100,"-15"28"-7768,-52 93-428,53-99-573,2 1 1,0 0-1,-12 39 0,20-46-314,1 1 1,1 0-1,0 1 0,1 28 0,1-45-16,1 0-1,-1-1 0,0 1 0,0 0 0,0 0 0,1 0 0,-1-1 1,0 1-1,0 0 0,1-1 0,-1 1 0,1 0 0,-1-1 0,1 1 0,-1 0 1,1-1-1,-1 1 0,1-1 0,0 1 0,-1-1 0,1 1 0,0-1 1,-1 1-1,1-1 0,1 1 0,26 5 86,-20-6-21,1 0 1,-1 0-1,0-1 1,0 0 0,11-3-1,-11 1-15,1-1 0,-1-1 0,0 1 0,0-2 1,-1 1-1,1-1 0,-1 0 0,0 0 0,-1-1 0,0 0 0,6-8 0,-4 4 4,0 0-1,0-1 1,-1 0 0,-1 0-1,0 0 1,8-27 0,-11 28 439,-1 0 1,0 0-1,1-15 1,-3 26-110,19 0-173,-13 1-210,-1 0 1,0 0 0,0 1-1,1 0 1,-1 0-1,0 0 1,-1 1-1,1 0 1,0 0-1,-1 0 1,1 0 0,6 7-1,7 4 11,-3-7 920,-9-19 474,-4 6-1212,2-4-259,0 0 0,0 1 1,0 0-1,1 0 0,1 1 1,0-1-1,0 1 0,0 0 1,1 1-1,0-1 0,1 1 1,-1 1-1,1-1 1,10-5-1,-3 3-736,1 1 1,0 1-1,1 0 1,0 1-1,0 1 1,0 0-1,23-3 1,-26 6-330,4-1-414,0 2-2697,-15 1 71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3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1 12950,'0'0'6808,"1"23"-6245,0 37 294,-11 96-1,-68 525 2951,77-674-3789,-11 96 219,10-93-211,-1 1 1,0-1-1,0 0 1,-1 1-1,-1-1 1,0-1-1,-7 13 1,11-21-44,0 0-1,1 0 1,-1 0-1,0 0 1,0 0 0,0 0-1,0-1 1,0 1-1,0 0 1,0 0 0,0-1-1,0 1 1,0-1 0,0 1-1,0-1 1,-1 1-1,1-1 1,-2 1 0,2-1-126,0-1 0,0 1 0,0 0 0,0 0 0,0 0 1,0-1-1,0 1 0,1 0 0,-1-1 0,0 1 1,0-1-1,0 1 0,1-1 0,-1 1 0,0-1 1,1 0-1,-1 1 0,0-1 0,1 0 0,-1 1 1,1-1-1,-1 0 0,1 0 0,-1 0 0,1 1 0,0-1 1,-1 0-1,1 0 0,0 0 0,0 0 0,0 0 1,-1 0-1,1 0 0,0 0 0,0 0 0,0 1 1,1-3-1,-2-11-1353,3-38-6831,6 24 1201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3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0 11445,'0'0'4602,"-29"25"-3017,-90 79-112,110-96-1218,1-1 0,-1 1-1,1 1 1,1 0 0,0 0 0,-12 19 0,17-22-151,0 1 0,0-1-1,1 0 1,0 1 0,0-1 0,0 0 0,1 1 0,0 10-1,0-11-100,1-3 10,-1-1 1,1 0-1,0 1 1,-1-1-1,1 0 1,0 1-1,0-1 1,1 0-1,-1 0 1,0 0-1,1 0 1,-1 0-1,1 0 1,-1-1-1,1 1 1,0 0-1,0-1 0,0 1 1,0-1-1,0 0 1,0 0-1,1 1 1,-1-2-1,0 1 1,0 0-1,4 1 1,9 2 161,1 0 1,29 5 0,16-4 103,79-2 0,-96-3-287,0 0-134,-23 1-254,1 0 0,-1-2 0,0-1 0,0 0 0,0-2 0,32-9 0,-1-4-6223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5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1 388 2945,'0'0'1524,"0"-28"-318,7-94-617,-5 106-353,2-1-1,-1 1 1,2 0-1,1 0 1,0 1-1,0-1 0,17-25 1,1-5 2151,-21 37-1691,-2 8-449,-1-1 0,1 0-1,-1 0 1,1 0-1,0 0 1,0 0-1,0 1 1,0-1 0,0 0-1,0 1 1,0-1-1,1 1 1,-1-1-1,0 1 1,1 0-1,1-2 1,-2 10 609,-1 59 153,-16 442 2891,-15 327-3366,31-824-593,0-1 54,0 0 0,0 0-1,1-1 1,3 14 0,-4-21-56,1-1 1,-1 1 0,0-1 0,1 0-1,-1 1 1,1-1 0,0 0 0,-1 1-1,1-1 1,0 0 0,0 0 0,0 1-1,0-1 1,0 0 0,0 0 0,0 0-1,0 0 1,0-1 0,0 1 0,1 0-1,-1 0 1,0-1 0,0 1 0,1-1-1,-1 1 1,1-1 0,-1 1 0,1-1-1,-1 0 1,0 0 0,1 0 0,-1 0-1,1 0 1,-1 0 0,3 0 0,-2-1-59,0 1 0,1-1-1,-1 1 1,0-1 0,0 0 0,0 0 0,0 0 0,0 0 0,0 0 0,0-1 0,0 1 0,-1 0 0,1-1 0,0 0 0,-1 1 0,1-1 0,-1 0 0,2-2 0,16-41-663,-14 31 379,8-25-892,-2-1 1,-2 1 0,7-61 0,-6-125-1304,-9 194 2540,-3 0-1,0 0 0,-13-56 0,13 76 479,-2 1 1,1-1-1,-1 1 1,-1-1-1,0 1 1,0 0-1,-1 1 1,0 0-1,-1-1 1,0 2 0,-1-1-1,1 1 1,-2 0-1,-9-7 1,17 14-191,-1 1 1,1-1 0,0 0-1,-1 0 1,1 0 0,0 0 0,0-1-1,0 1 1,0 0 0,0 0 0,0-1-1,0 1 1,1-1 0,-1 1-1,0-1 1,1 1 0,-1-1 0,0-1-1,1 1-169,0 1 0,1 0-1,-1 0 1,0 0 0,1-1-1,-1 1 1,0 0 0,1 0-1,-1 0 1,1 0 0,0 0-1,-1 0 1,1 0-1,0 0 1,0 0 0,-1 0-1,1 1 1,0-1 0,2-1-1,6-4-225,0 1 1,0 0-1,1 0 0,17-5 0,-9 3 595,16-7-437,1 2 0,0 2 0,0 1 0,1 2 0,0 1 0,0 1 0,0 3 0,1 1 1,50 5-1,-79-4 8,-1 1 0,1 1 1,-1-1-1,0 1 0,0 1 1,0-1-1,0 1 1,0 0-1,0 1 0,-1-1 1,0 1-1,1 1 0,-2-1 1,1 1-1,0 0 1,-1 1-1,0-1 0,0 1 1,-1 0-1,1 0 0,-1 0 1,-1 1-1,1-1 1,-1 1-1,0 0 0,-1 0 1,1 0-1,-2 1 1,1-1-1,1 13 0,-2 94 2945,-14-119-1356,12 2-1571,-1 0 1,0-1-1,1 1 1,-1 0-1,1-1 1,0 0 0,1 1-1,-1-1 1,0 0-1,1 1 1,0-1-1,0-6 1,4-51 31,-4 61-52,1-5-5,0 0 1,1 0-1,-1 0 1,1 0-1,0 1 0,0-1 1,1 0-1,-1 1 1,1 0-1,0-1 1,0 1-1,1 0 1,-1 1-1,1-1 0,0 1 1,0-1-1,0 1 1,0 0-1,0 1 1,1-1-1,-1 1 1,6-3-1,5-1-402,0 1 0,1 0-1,-1 0 1,1 2 0,31-4 0,147 2-10219,-193 5 10622,-1 0 0,0 0 0,1 0 0,-1 1 0,1-1 0,-1 0-1,1 0 1,-1 1 0,0-1 0,1 0 0,-1 1 0,0-1 0,1 0-1,-1 1 1,0-1 0,1 1 0,-1-1 0,0 0 0,0 1 0,1-1-1,-1 1 1,0-1 0,0 1 0,0-1 0,0 1 0,0-1 0,0 1-1,0-1 1,0 1 0,0-1 0,0 1 0,0 22 160,0-15-23,-1 5 338,-1 0 1,0 0-1,-1-1 0,0 1 0,0-1 0,-2 0 0,0 0 1,-9 16-1,-12 35 1074,24-56-1454,0 1-1,1-1 1,-1 1 0,2-1-1,-1 1 1,1 9-1,0-15-89,1-1-2,-1 0 0,0-1-1,1 1 1,-1-1 0,1 1 0,-1-1 0,1 1-1,0-1 1,-1 1 0,1-1 0,-1 0 0,1 1-1,0-1 1,-1 0 0,1 1 0,0-1 0,-1 0-1,1 0 1,0 0 0,0 0 0,-1 0 0,1 0-1,0 0 1,0 0 0,-1 0 0,1 0-1,1 0 1,27-1 98,-23 1-71,4-1 3,-1-1 1,1 0-1,-1-1 1,1 0-1,-1 0 1,0-1-1,0 0 1,0 0-1,-1-1 0,0 0 1,0-1-1,0 0 1,-1 0-1,1-1 1,5-7-1,6-6-24,-1-1-1,-2-1 0,0 0 1,16-30-1,-29 46 3,0 0 1,0 0-1,0-1 1,-1 1-1,0-1 1,0 0-1,-1 0 1,0 1-1,0-1 0,0 0 1,-1-8-1,0 15 40,0-1-1,0 1 1,-1-1 0,1 1-1,0-1 1,0 1-1,0-1 1,-1 1-1,1-1 1,0 1 0,-1-1-1,1 1 1,0-1-1,-1 1 1,1 0-1,-1-1 1,1 1-1,0 0 1,-1-1 0,1 1-1,-1 0 1,1 0-1,-1-1 1,1 1-1,-1 0 1,0 0 0,1 0-1,-1 0 1,0-1-1,-14 0 2174,15 1-1811,21 0-421,0 1-1,0 1 1,0 1-1,31 8 1,-41-8 18,-1 1 0,1 0 0,-1 1 1,0 0-1,-1 0 0,1 1 0,-1 0 0,0 1 0,0 0 0,13 14 0,-16-14 13,0 1 0,-1-1-1,0 1 1,-1 0 0,1 0-1,-1 0 1,-1 1 0,0 0-1,0-1 1,2 11-1,-2 4 329,0-1-1,0 43 0,-3-64-219,0-1-97,0 0 1,1 1-1,-1-1 1,1 0-1,-1 0 1,0 0-1,1 0 1,-1 0-1,1 0 1,-1 0-1,0 0 1,1 0-1,-1 0 1,1 0-1,-1 0 1,1 0-1,-1 0 1,0 0-1,1-1 1,-1 1-1,0 0 1,1 0-1,-1 0 1,1-1-1,-1 1 1,0 0-1,1 0 1,-1-1-1,0 1 1,0 0-1,1-1 1,-1 1-1,1-1 1,24-48 398,-20 36-433,1 1 1,1 0-1,0-1 1,17-20-1,-20 29-9,-1 0-1,1 0 0,0 0 0,1 1 1,-1-1-1,0 1 0,1 0 0,0 0 0,0 1 1,0-1-1,0 1 0,0 0 0,0 1 0,0-1 1,1 1-1,-1 0 0,0 0 0,1 0 1,-1 1-1,1 0 0,-1 0 0,1 1 0,9 1 1,-12 0 15,-1 0 0,0-1 0,0 1 0,0 0 0,0 0 0,0 0 0,0 1 0,-1-1 0,1 0 0,-1 1 0,1-1 0,-1 1 0,0-1 0,0 1 0,0-1 0,0 1 0,-1 0 0,1 0 0,0 3 0,4 12 179,-5-17-176,1-1 1,-1 1-1,1 0 1,0-1-1,-1 1 0,1-1 1,0 1-1,0-1 1,-1 1-1,1-1 1,0 1-1,0-1 1,-1 0-1,1 0 1,0 1-1,0-1 1,0 0-1,0 0 0,0 0 1,-1 0-1,1 0 1,0 0-1,1 0 1,24-6 2,24-30 30,8-5-3,-53 38-58,1 0 1,-1 1 0,1 0-1,-1 0 1,1 0 0,0 0 0,0 1-1,0 0 1,11 0 0,-15 1 18,0 0 0,0 1 0,-1-1 0,1 1 0,0-1 1,0 1-1,0 0 0,-1 0 0,1-1 0,0 1 0,-1 1 0,1-1 1,-1 0-1,1 0 0,1 3 0,22 26-54,-11-11 44,-8-14-172,-1 0 0,1 0 1,-1 0-1,1-1 1,0 0-1,1 0 0,-1-1 1,1 1-1,0-1 0,0-1 1,0 1-1,0-1 1,0-1-1,0 1 0,1-1 1,-1 0-1,0-1 0,1 0 1,7-1-1,3 1-5674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7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278 826 5811,'0'0'8526,"-30"26"-7405,-97 89 47,119-107-1030,0 0 0,0 0 1,1 1-1,0 0 0,0 1 0,1-1 0,0 1 0,1 0 0,0 1 0,1-1 0,-4 12 0,2-3 27,-3 7-35,2 0 0,1 0 0,1 1 0,1 0 0,-1 51-1,5-74-126,0 0-1,0 1 1,0-1-1,1 0 1,-1 0-1,1 0 1,0 0-1,0 0 1,0 0-1,1 0 1,-1 0-1,1 0 1,5 6-1,-5-7 0,1-1 1,-1 0-1,1 0 0,0 0 0,0 0 0,0-1 1,0 1-1,1-1 0,-1 0 0,0 0 0,1 0 1,-1 0-1,0 0 0,1-1 0,-1 1 0,7-1 1,-1 0 3,0 0 0,0-1 0,1 1 1,-1-2-1,-1 1 0,1-1 1,0-1-1,0 0 0,-1 0 1,1 0-1,-1-1 0,0-1 1,12-7-1,2-6 7,0-1 0,-1 0 0,19-23 1,-21 21 5,65-70-17,-5-4 1,100-156 0,-135 179-22,-4-2 0,-2-1 1,-4-3-1,37-124 0,-60 156 373,-3-1 1,-1-1-1,-3 1 0,-2-68 1,-2 115-307,0 0 1,-1-1 0,1 1-1,0-1 1,0 1-1,0 0 1,-1-1 0,1 1-1,0 0 1,0-1 0,-1 1-1,1 0 1,0 0 0,-1-1-1,1 1 1,0 0-1,-1 0 1,1 0 0,-1-1-1,1 1 1,0 0 0,-1 0-1,1 0 1,-1 0 0,1 0-1,0 0 1,-1 0-1,1 0 1,-1 0 0,1 0-1,0 0 1,-1 0 0,1 0-1,-1 0 1,1 0-1,0 0 1,-1 1 0,-1-1 11,0 0 0,1 1 0,-1-1 0,1 1 0,-1-1 0,1 1 0,-1 0 0,1-1 1,-1 1-1,1 0 0,-2 2 0,-8 11 12,1 1 1,0 0-1,1 1 0,-13 32 1,13-29-59,-29 71 147,-47 166 0,-1 105 187,32-125-63,44-199-259,3 1 0,0 0 0,-1 57 0,10-101-32,-1-1 0,1 1 0,0 0-1,1-1 1,0 1 0,0 0 0,0 1-1,0-1 1,1 0 0,7-7 0,2-5-11,40-66-26,-53 83 11,10 2-119,-1 0 50,1 0 0,-1 1 1,10 3-1,-9-2 71,-1-1 0,1 0 0,0-1 0,11 1 0,159-2-3696,-61 0-1667,-111 0 5076,-1 1 0,1-1 0,-1 1 0,1 1 1,-1 0-1,1 0 0,-1 0 0,0 1 0,0 0 0,8 5 0,1 2 158,0 1 1,26 25-1,-41-36 48,0 1 1,1 0-1,-1-1 1,0 1-1,1-1 0,-1 0 1,1 1-1,-1-1 0,1 0 1,-1 0-1,0 0 0,1 0 1,-1 0-1,1 0 0,-1-1 1,1 1-1,-1 0 0,2-1 1,1-6-4255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7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100 253 10165,'0'0'7195,"-4"31"-6307,-45 365 1487,3 112 946,49-712-992,35-89-2266,-12 103-136,-14 90-98,0-7-52,39-165 0,-51 270 210,1 1 1,0-1-1,0 1 0,0 0 0,0-1 0,1 1 0,-1 0 0,0 0 0,0 0 0,1 0 0,-1 0 0,1 0 0,-1 0 0,1 0 0,-1 1 0,1-1 1,-1 1-1,1-1 0,-1 1 0,1-1 0,0 1 0,-1 0 0,1 0 0,0 0 0,0 0 0,1 0 0,5 0-23,0 0 0,0 1-1,-1 0 1,10 2 0,-13-1 29,0-1 1,-1 1 0,1 0 0,-1 0 0,0 1 0,0-1 0,0 1 0,0-1-1,0 1 1,0 0 0,-1 0 0,1 0 0,-1 1 0,0-1 0,0 0 0,0 1-1,-1-1 1,1 1 0,-1 0 0,0 0 0,0-1 0,0 1 0,0 0 0,0 8-1,0-5 3,0 1 1,-1-1-1,0 0 0,0 1 0,-1-1 0,0 0 0,0 1 0,-1-1 0,1 0 0,-2 0 0,1 0 0,-1 0 0,-4 7 0,-13 9-414,0 0-1,-1-2 1,-2-1-1,-42 31 0,27-21-2327,32-27-1427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8.5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35 11397,'0'0'6873,"7"-5"-6756,0 1-51,-1 0 0,1 1 0,-1-1 0,1 2 0,0-1 0,0 1 0,0 0 0,0 0 0,11 0 0,-13 1-3,0 1 0,0 0 1,0 0-1,-1 0 1,1 0-1,0 1 0,0 0 1,0 0-1,-1 0 1,1 1-1,-1 0 0,1 0 1,-1 0-1,0 0 1,1 0-1,-1 1 1,6 5-1,-5-3 14,-1 1-1,0-1 1,0 1 0,0 0 0,-1 0-1,0 0 1,0 1 0,0-1-1,-1 1 1,0-1 0,0 1 0,-1 0-1,0 0 1,0 0 0,0 0 0,-1 11-1,-1-8 27,1 1 1,-2-1-1,1 0 0,-1 1 0,-1-1 0,0 0 0,0 0 0,-1-1 0,0 1 0,-9 14 0,-8 4-59,-2-1 0,-1-1 0,-1 0 0,-2-2 0,0-1 0,-1-2-1,-1 0 1,-41 21 0,62-38 101,1-1 0,-1 0 0,0 0-1,0-1 1,0 0 0,0 0 0,-1-1 0,1 0-1,0 0 1,-14-2 1035,25-4-804,-1 2-377,1-1 0,0 1 0,1 0 0,-1 0 1,0 0-1,1 1 0,0-1 0,-1 1 0,1 0 0,4-2 0,48-18 30,-37 15-10,11-3 99,1 1 0,1 1 0,-1 2 0,49-3 0,46 4-256,-42 6-3325,-9-1-3336,-66 0 214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7:58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10965,'0'0'9764,"10"-3"-17895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3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911 0 10805,'0'0'10341,"-36"1"-9560,18-1-669,-7-1 21,1 2 0,0 0 0,-1 2 0,1 0 0,0 2-1,1 1 1,-1 0 0,1 2 0,-24 11 0,-129 83 1219,146-82-1109,0 2 0,2 1 0,-39 40 0,59-54-232,1 0 1,0 1 0,0 0-1,1 0 1,1 0-1,-1 1 1,2-1 0,-1 2-1,-3 16 1,6-22-11,1 1 1,0-1-1,0 1 1,1-1-1,0 1 1,0-1-1,0 1 1,1-1-1,0 1 1,0-1-1,1 1 1,-1-1-1,2 0 0,-1 0 1,0 0-1,1 0 1,1 0-1,6 10 1,1-3 5,1-1 0,1 0 1,-1-1-1,2-1 0,26 17 1,84 39 74,-54-30-45,-67-35-36,28 16 16,0 0-1,46 37 1,-70-49-16,0 1 1,-1 0-1,1 1 0,-1-1 1,-1 1-1,1 0 0,-1 1 1,0-1-1,-1 1 1,1 0-1,-2 0 0,1 1 1,-1-1-1,0 1 0,-1-1 1,1 10-1,-2-8 0,0-1 0,0 0-1,-2 0 1,1 1 0,-1-1-1,0 0 1,-1 0 0,0 0-1,0 0 1,-1 0-1,-5 10 1,2-9 14,0-1-1,0 0 0,-1 0 1,0 0-1,-1-1 1,0 0-1,0-1 1,-1 0-1,-10 7 0,-11 6 19,-1-1-1,-1-1 1,-1-2 0,-54 18-1,31-16 1,-1-3 0,-63 10 0,97-21-199,1-1 1,-1-1 0,0 0-1,0-2 1,-33-4-1,55 4 113,0 0 0,0 0 0,-1 0 0,1-1 0,0 1 0,0-1 0,0 1 0,0-1 0,0 1 0,0-1-1,0 0 1,0 1 0,1-1 0,-1 0 0,0 0 0,0 1 0,0-1 0,1 0 0,-1 0 0,1 0 0,-1 0 0,0 0-1,0-2 1,-2-25-1224,3 20 886,-1 2-50,1-1 1,-1 1-1,1-1 0,1 1 1,-1-1-1,1 1 1,0-1-1,1 1 1,0-1-1,0 1 0,0 0 1,0 0-1,1 0 1,0 0-1,1 1 1,-1-1-1,1 1 0,0 0 1,0 0-1,1 0 1,4-4-1,25-16-3950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0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137 262 10261,'0'0'4503,"-2"31"-4236,0-12-164,-2 37 417,-3-1 1,-15 56 0,8-52 196,1-1 480,-2-2 0,-39 92 0,54-148-1163,0 0 0,0 0 0,0 0-1,0 0 1,0 0 0,0 0 0,0 0 0,0-1-1,0 1 1,0 0 0,0 0 0,-1 0-1,1 0 1,0 0 0,0 0 0,0 0 0,0 0-1,0 0 1,0 0 0,0 0 0,0 0-1,0 0 1,0 0 0,0 0 0,-1 0 0,1 0-1,0 0 1,0 0 0,0 0 0,0 0-1,0 0 1,0 0 0,0 0 0,0 0 0,0 0-1,0 0 1,-1 0 0,1 0 0,0 0-1,0 0 1,0 0 0,0 0 0,0 0 0,0 0-1,0 0 1,-1-17 97,1 10 84,2-32-89,1 1 0,2-1 1,2 0-1,20-65 0,70-146-261,-79 206 130,3 1-1,1 1 1,2 1 0,32-42-1,-55 82-1,-1 0 1,1 0-1,0 1 0,-1-1 0,1 0 0,0 0 0,0 0 0,0 0 0,-1 1 0,1-1 0,0 0 0,0 1 0,0-1 0,0 1 0,0-1 0,0 1 1,0-1-1,1 1 0,-1 0 0,0-1 0,0 1 0,0 0 0,0 0 0,2 0 0,-1 1-6,0 0-1,-1 0 1,1 0-1,-1 1 1,1-1-1,-1 1 1,0-1-1,1 1 1,-1-1-1,0 1 1,0-1-1,0 1 1,0 0-1,-1 0 1,1-1-1,0 4 1,11 27 52,-2 1 1,-1 0 0,-2 0 0,-1 1-1,2 40 1,-4 179 379,-4-166-383,-3-16 51,3-52 214,5-65-73,5-12-252,2 1 0,28-79-1,-18 64 0,115-301 27,-137 373-9,1-1-1,-1 1 1,0-1 0,0 1-1,1-1 1,-1 1-1,0-1 1,1 1-1,-1-1 1,0 1-1,1-1 1,-1 1-1,1 0 1,-1-1 0,1 1-1,-1 0 1,1 0-1,-1-1 1,1 1-1,-1 0 1,1 0-1,-1 0 1,1-1-1,-1 1 1,1 0 0,0 0-1,-1 0 1,1 0-1,-1 0 1,1 0-1,-1 0 1,1 0-1,-1 1 1,1-1-1,0 0 1,0 0 0,13 9-99,-8-2 103,0-1 0,-1 1 0,0 1 1,-1-1-1,0 1 0,0-1 0,4 12 0,17 62 47,-16-32 11,-3 0 0,-1 0 0,-3 61-1,7 69-553,-8-170 224,0 0 0,1 1 0,1-1 0,4 12 0,10 3-1986,-16-22 1884,0-1 0,0-1 0,0 1 0,1 0-1,-1 0 1,0 0 0,1-1 0,-1 1 0,1-1-1,-1 1 1,1-1 0,-1 1 0,1-1-1,-1 0 1,3 0 0,8 0-4276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1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141 821 8020,'0'0'10122,"-20"26"-9255,-63 86 0,78-106-821,1 0 1,0 0 0,1 1-1,-1-1 1,1 1-1,0 0 1,1 0 0,-1 0-1,2 0 1,-1 0 0,1 1-1,0-1 1,0 0-1,1 1 1,0-1 0,0 1-1,1-1 1,2 13 0,-2-19-50,-1 0 1,1 0 0,-1 0 0,1 0-1,0 0 1,-1 0 0,1-1 0,0 1-1,0 0 1,0 0 0,-1-1 0,1 1-1,0-1 1,0 1 0,0-1 0,0 1-1,0-1 1,0 0 0,0 1 0,0-1-1,0 0 1,0 0 0,0 0 0,0 1-1,0-1 1,1 0 0,-1-1 0,0 1-1,0 0 1,1 0 0,4 0 7,0 0 11,0 1-1,0-1 1,0 1-1,0-2 1,0 1-1,0-1 1,0 0-1,0 0 0,-1 0 1,1-1-1,0 0 1,-1 0-1,1 0 1,-1-1-1,0 0 1,1 0-1,-1 0 0,8-9 1,-2 2-43,-1 0 1,0-1-1,0-1 0,-1 1 1,-1-1-1,0-1 0,-1 0 1,0 0-1,-1 0 0,-1-1 0,0 0 1,-1 0-1,0 0 0,-1-1 1,0 1-1,-2-1 0,1-17 1,-2 27 19,0 0 1,0 0-1,0 0 1,0 0 0,-1 0-1,0 0 1,0 0-1,-1 1 1,-2-8-1,2 10 8,1 0-1,-1-1 1,0 1-1,0 0 1,0 0-1,-1 1 0,1-1 1,0 0-1,-1 1 1,1 0-1,-1-1 1,1 1-1,-1 0 1,0 0-1,1 0 0,-1 1 1,0-1-1,-3 0 1,-4-1 39,-1 0 0,1 1 1,-1 0-1,1 1 0,-1 0 1,0 0-1,-16 4 1,26-3-46,0 0 1,0 0-1,0 0 1,0 0-1,0 0 1,1 0 0,-1 0-1,0 0 1,0 1-1,1-1 1,-1 0-1,1 1 1,-1-1 0,1 0-1,0 1 1,0-1-1,-1 3 1,1-3-7,0 0-1,-1 0 1,1 0 0,0 0-1,0 0 1,0 0 0,0 0 0,0 0-1,0 0 1,0 0 0,1 0 0,-1 0-1,0 1 1,1-1 0,-1 0-1,0 0 1,1 0 0,-1-1 0,1 1-1,0 0 1,-1 0 0,1 0-1,0 0 1,-1 0 0,1-1 0,1 2-1,11 1-43,0 0-1,0 0 0,1-2 1,-1 0-1,1 0 0,-1-1 1,14-2-1,11 1-251,10-1 34,-1-2 0,77-18 0,-75 16 249,-49 10 165,-2 9-43,-1-1 0,0 0 0,-1 0-1,0-1 1,-1 1 0,0-1-1,-14 21 1,-7 21 3,18-34-77,2 1 0,0-1 0,1 2 0,1-1 0,1 0 0,1 1 0,1 27 0,1-47-25,-1 0-1,1 1 1,0-1-1,0 0 0,0 0 1,0 0-1,1 0 1,-1 1-1,0-1 1,0 0-1,1 0 0,-1 0 1,1 0-1,-1 0 1,1 0-1,-1 0 0,1 0 1,-1 0-1,1 0 1,0 0-1,0 0 0,0 0 1,1 1-1,0-1 2,1-1-1,-1 1 1,0-1-1,1 1 1,-1-1 0,1 0-1,-1 0 1,1 0-1,4-1 1,-2 0 13,0 0 0,0 0 0,0 0 0,0-1 0,0 0 1,0 0-1,0 0 0,-1-1 0,1 1 0,-1-1 0,0 0 0,0 0 0,0-1 1,6-5-1,4-7 55,-1-1 1,16-23 0,-14 18-32,78-119 15,-5-5 1,89-205-1,-101 160-50,-65 155 61,-2 0 0,-1 0 0,5-54 0,-19 116 801,0 1 0,-2-1 0,-14 32 0,-13 44-767,2 22-9,6 1 0,6 0-1,5 2 1,0 172-1,16-296-101,0 0-1,0 0 1,0 0-1,1-1 1,-1 1 0,1 0-1,-1 0 1,1 0-1,0-1 1,0 1-1,0 0 1,1-1 0,-1 1-1,1-1 1,-1 1-1,1-1 1,0 0-1,0 0 1,0 0 0,0 0-1,0 0 1,0 0-1,4 2 1,1-1-179,0 0 1,0 0 0,0-1-1,0 0 1,1-1-1,-1 1 1,0-1-1,11 0 1,-9 0-219,-1 0 1,0-1 0,1 0-1,-1 0 1,1 0 0,-1-1-1,1-1 1,-1 0 0,0 0-1,0 0 1,0-1-1,0 0 1,0-1 0,0 1-1,13-11 1,0-1-1068,-1-2-1,-1 0 1,21-24-1,-33 32 1276,-1 1-1,0-1 1,0 0-1,5-13 1,-8 16 583,-1-1 0,0 1 0,0-1-1,0 0 1,-1 1 0,0-1 0,0-11 0,-1 17 908,-1 13 1530,-6 39-2152,-1-2-356,-1 71-1,10-120-355,0 0 0,-1 0 0,1 0 0,0 0-1,0 0 1,0 0 0,-1 0 0,1 0 0,0 0-1,0 0 1,-1-1 0,1 1 0,0 0 0,0-1-1,-1 1 1,1 0 0,0-1 0,-1 1 0,1-1-1,0 1 1,0-1 0,2-4-444,1 1 1,-1-1-1,0 1 1,0-1-1,-1 0 1,1-1-1,-1 1 0,0 0 1,2-11-1,0-16-5728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2.3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0 162 10693,'0'0'2646,"16"-26"-2448,-16 26-198,67-102 408,-65 99-341,0 1-1,0-1 1,1 1-1,-1-1 1,1 1-1,-1 0 1,1 0-1,0 0 1,0 0-1,0 0 1,0 1-1,0-1 1,0 1-1,0 0 1,0 0 0,1 0-1,-1 0 1,0 1-1,1-1 1,-1 1-1,1 0 1,-1 0-1,0 0 1,5 1-1,5 0 299,-8-1-250,-1 1 0,0-1-1,0 1 1,0 0 0,0 0 0,0 0 0,0 1 0,0 0 0,-1-1 0,1 1 0,0 0 0,-1 1 0,1-1 0,-1 1 0,0 0 0,0-1 0,0 1 0,0 1 0,-1-1-1,1 0 1,-1 1 0,0-1 0,0 1 0,0 0 0,2 5 0,3 8 224,-1 0 0,-1 0-1,-1 1 1,4 31 0,0 41 387,-4 1-1,-9 93 1,4-169-644,-9 93 584,-4-1-1,-37 135 0,-3 12-307,44-189-410,-4 128 0,30-226-1256,16-39 333,38-131-1,-58 156 486,-1-1 0,-3 0 0,-2 0-1,1-55 1,-7 85 527,0 9-41,1 0-1,-2 0 0,1 0 1,-1 0-1,0 0 1,-5-15-1,5 22 90,-1-1-1,1 1 1,0 0-1,-1 0 1,0 0-1,1 0 0,-1 0 1,0 0-1,0 0 1,0 1-1,0-1 1,0 1-1,0-1 0,-1 1 1,1 0-1,0 0 1,-1 0-1,1 0 0,-1 0 1,1 1-1,-1-1 1,1 1-1,-1-1 1,0 1-1,1 0 0,-1 0 1,-3 1-1,5-1 242,5-2-305,212-77-5,-205 75-20,0-1 1,0 1-1,0 1 0,1 0 0,-1 0 0,19-1 0,-29 4 3,-1 0-1,0 1 0,1-1 1,-1 0-1,1 0 0,-1 0 1,0 1-1,1-1 0,-1 0 1,0 0-1,0 1 0,1-1 0,-1 0 1,0 1-1,1-1 0,-1 0 1,0 1-1,0-1 0,0 0 1,0 1-1,1-1 0,-1 0 1,0 1-1,0-1 0,0 1 0,0-1 1,0 0-1,0 1 0,0-1 1,0 1-1,0 0 0,0 16 23,0-13-20,1 174 936,-2-176-932,1-1 0,0 1-1,1-1 1,-1 0 0,0 1 0,0-1 0,1 0 0,-1 1 0,0-1 0,1 0-1,-1 1 1,1-1 0,0 0 0,-1 0 0,1 0 0,0 1 0,0-1 0,0 0-1,0 0 1,0 0 0,0 0 0,0-1 0,0 1 0,0 0 0,0 0-1,1-1 1,-1 1 0,0 0 0,0-1 0,1 0 0,-1 1 0,0-1 0,1 0-1,-1 1 1,1-1 0,-1 0 0,0 0 0,1 0 0,1-1 0,2 1 29,-1-1 1,0 0 0,1 0 0,-1-1 0,0 1 0,0-1 0,0 0 0,0 0 0,0 0 0,0-1 0,6-5 0,90-99 555,4-5-436,-104 112-155,0 0 1,0-1-1,1 1 1,-1-1-1,0 1 1,0 0-1,0 0 1,1-1-1,-1 1 1,0 0-1,1-1 1,-1 1-1,0 0 1,0 0-1,1-1 1,-1 1-1,1 0 1,-1 0-1,0 0 1,1 0-1,-1 0 1,0-1-1,1 1 1,-1 0-1,1 0 1,-1 0-1,0 0 1,1 0-1,-1 0 1,0 0-1,1 0 1,-1 0-1,1 0 1,-1 1-1,0-1 1,1 0-1,-1 0 1,0 0-1,1 0 1,-1 1-1,0-1 1,1 0-1,-1 0 1,0 0-1,1 1 1,-1-1-1,1 1 1,2 22-53,-2-20 52,1 284 848,-3-150-592,-25 687 394,25-795-638,-2 0 0,-2-1 0,-14 56 1,17-78-3,-1 1 1,1-1-1,-1 0 0,0 0 1,0 0-1,-1 0 1,1-1-1,-1 1 0,-1-1 1,1 0-1,-1 0 1,0 0-1,0-1 0,0 0 1,-1 0-1,1 0 1,-1-1-1,0 1 0,0-2 1,0 1-1,-1 0 1,-11 2-1,-1-1 19,0-2 0,-1 1-1,1-2 1,-1-1 0,1 0 0,-21-4-1,33 3-23,0-1-1,0 1 0,0-2 1,0 1-1,1-1 1,-1 0-1,0 0 0,-8-7 1,11 8-4,1-1 0,-1 0 0,1 0 0,0-1 1,0 1-1,1 0 0,-1-1 0,1 0 0,-1 0 0,1 0 0,0 0 0,1 0 1,-1 0-1,-1-9 0,1 5-4,1 0 0,0 0 0,1 0 0,-1-1 0,2 1 0,-1 0-1,1 0 1,0 0 0,1 0 0,0 0 0,0 0 0,1 0 0,0 1 0,0-1 0,1 1 0,9-14 0,5-3-26,0 2 1,2 0-1,32-29 0,-25 26 36,269-241 95,10 40-3427,-251 195-1946,-11 12-5541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3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11173,'0'0'8052,"-3"152"-7604,0-105-208,-3-5-208,2-5 16,4-15-48,0-14-128,0-2-768,7-37-8100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3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0 12646,'0'0'6003,"-4"35"-5529,-45 305 1074,42-307-1434,-96 521 1461,81-393-1419,-2 236 0,24-395-239,0-1-1,0 0 1,0 1 0,0-1 0,0 0 0,0 1 0,0-1 0,1 0 0,-1 1-1,0-1 1,1 0 0,-1 1 0,1-1 0,0 0 0,-1 0 0,1 0 0,0 0-1,1 2 1,-1-2-26,0-1 0,-1 0 0,1-1 0,0 1 0,0 0 0,-1 0 0,1 0 0,0 0 0,-1 0 0,1-1 0,0 1 0,-1 0 0,1-1 0,-1 1 0,1 0 0,0-1 0,-1 1 0,1-1 0,-1 1 0,1-1 0,-1 1 0,1-1 0,-1 1 0,0-1 0,1 0 0,-1 1 0,0-1 0,1 1 0,-1-1 0,0 0 0,0 1 0,0-1 0,1 0 0,-1 0 0,0 0 0,8-42-4232,-2-12-3524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3.9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299 598 48,'0'0'4418</inkml:trace>
  <inkml:trace contextRef="#ctx0" brushRef="#br0" timeOffset="1">0 177 11781,'0'0'4258,"81"-30"-4082,-9 10 321,3-5-177,-10-3-320,-15 0-400,-22 5-1601,-22 6-608,-6 15 143,0-1-2368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4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8884,'0'0'2961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5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15 803 11397,'0'0'6070,"-3"27"-5555,-9 349 2969,18 33-1598,-6-408-1563,5-17 304,2-6-602,1 1 1,1 0-1,1 0 1,23-34-1,-29 49-45,1-1 0,0 1-1,0 0 1,1 0 0,0 1-1,0-1 1,0 1 0,0 0-1,1 1 1,0 0 0,0 0-1,0 0 1,0 1 0,1 0-1,-1 1 1,1-1 0,0 2-1,8-2 1,0 1-32,0 1 1,1 0-1,-1 1 0,0 1 0,32 6 1,-42-5 43,-1-1 1,0 1 0,1 0-1,-1 1 1,0 0 0,0-1-1,0 1 1,0 1 0,-1-1-1,1 1 1,-1 0 0,0 0-1,0 0 1,-1 0 0,1 1-1,-1 0 1,0-1 0,0 1-1,0 0 1,2 8 0,-2-3-13,0 0 0,-1 1 0,0-1 0,-1 1 0,0 0 0,0-1 0,-2 15 0,1-7-34,-1-12 43,0-1 1,0 0-1,0 0 0,0 0 0,-1 0 0,0 0 0,0 0 0,0 0 0,-1-1 1,0 1-1,0-1 0,0 0 0,0 0 0,-1 0 0,1 0 0,-1 0 0,0-1 1,0 0-1,0 1 0,-8 3 0,-7 4 18,0 0 0,0-2 0,-35 13 0,41-18 10,-1 0 1,1 0-1,-1-1 0,0-1 0,0 0 0,-26-1 0,41-6-227,2 0 112,0-1 0,0 0 0,0 1 0,1 0 0,0 0 0,0 0 0,0 0 0,1 0 0,-1 1 1,1 0-1,8-5 0,-3 1 24,124-94-447,162-93-1,-159 108 362,-136 86 206,1 0 1,-1 0-1,0 0 0,1 1 1,-1-1-1,0 0 1,1 0-1,-1 1 1,1-1-1,0 1 0,-1-1 1,1 1-1,2-1 1,-5 3 78,1-1 1,0 1-1,0-1 1,-1 1-1,1-1 0,-1 1 1,1-1-1,-1 0 1,0 1-1,0-1 1,1 0-1,-1 1 1,0-1-1,-2 2 1,-30 43-2,12-17 44,-30 54 0,46-72-137,0 1 1,0 0-1,1-1 0,1 1 0,-1 1 1,2-1-1,0 0 0,0 24 0,1-25-28,1-8-6,0 0 1,0 1-1,0-1 1,0 0-1,1 1 0,-1-1 1,1 0-1,1 6 0,-1-8 3,0 0 0,0 0 0,0 0 0,0 0 0,0 0 0,0 0 0,0-1 0,0 1 0,1 0 0,-1 0 0,0-1 0,0 1 0,1-1 0,-1 1 0,0-1 0,1 0 0,-1 0 0,0 1 0,1-1 0,-1 0 0,0 0 0,1 0 0,2-1 0,3 1 17,0-1 1,0 0-1,0-1 1,-1 1-1,1-1 1,0 0-1,-1-1 1,1 0-1,-1 0 1,0 0-1,0-1 1,0 0-1,0 0 0,7-7 1,8-10-35,-1 0 0,22-29 0,-4 4-167,-18 23 114,-13 14 54,1 0 0,-1 1 0,1-1 0,1 2 0,14-11 0,-19 57-157,-3-35 203,-1 1 0,1-1 0,0 0 0,0 1 0,0-1 1,1 0-1,0 0 0,-1 0 0,5 6 0,-4-8-28,-1 0 0,1 0 0,0-1 0,-1 1 0,1-1 0,0 1 0,0-1-1,0 0 1,0 0 0,0 0 0,0 0 0,0 0 0,1 0 0,-1 0 0,0-1 0,0 1 0,1-1 0,-1 0-1,0 0 1,5 0 0,20 1 38,-11-1-68,0 1 1,1-2 0,-1 0-1,0-1 1,0 0 0,32-10-1,-32 6-55,0 1 0,0 0 0,1 1 0,-1 1 0,1 0 0,0 1 0,27 1 0,-43 30-21,-1-25 103,-1 0 0,0 0 0,1-1 0,-1 1 0,-1 0 0,1 0 0,0-1 0,-1 1 0,0-1 0,0 1-1,0-1 1,0 0 0,0 0 0,-1 1 0,-5 4 0,3-3 2,-1-1-1,1 1 1,-1-1-1,0 0 0,0 0 1,-1-1-1,-11 5 1,13-8 112,8-8-104,5-3-40,-1 1-1,1-1 0,1 1 1,0 1-1,0 0 0,11-8 1,72-52-48,-54 42 80,-26 18-11,22-15-29,-2-1 1,0-1-1,40-44 0,-70 66-56,1 1 1,0-1-1,-1 0 0,0 0 0,0 0 1,0 0-1,0 0 0,1-6 0,-1 5-74,-2 3 233,-22 3 291,17 0-343,0 1 1,1-1-1,-1 1 1,0 0-1,1 0 0,-1 0 1,1 1-1,0-1 0,0 1 1,0 0-1,0 0 1,0 1-1,0-1 0,1 1 1,0 0-1,0 0 0,0 0 1,0 0-1,1 0 0,-1 1 1,-2 6-1,0 1 16,1 0 0,0 0 0,1 0 0,0 0 0,0 0 0,2 1 0,-2 18 0,3-24-33,0 0-1,0 0 1,1 0 0,0 0-1,0 0 1,0 0-1,4 10 1,-3-14-3,-1-1 1,1 1-1,0-1 1,0 1-1,0-1 1,0 0-1,0 0 0,0 0 1,1 0-1,-1 0 1,1 0-1,-1-1 1,1 1-1,0-1 0,-1 0 1,1 0-1,0 0 1,0 0-1,5 1 1,10 1-305,-1 0 1,0-1 0,1-1-1,0 0 1,-1-2 0,1 0-1,0 0 1,-1-2 0,0 0 0,1-2-1,-2 1 1,1-2 0,0 0-1,-1-1 1,0-1 0,-1-1-1,0 0 1,21-16 0,-16 11-514,-1-1 0,0-1 0,32-35 0,-46 44 858,1 0 1,-1 0-1,0-1 1,-1 1-1,0-1 1,0 0-1,-1-1 0,0 1 1,0 0-1,-1-1 1,0 0-1,0 0 0,-1 1 1,0-11-1,-1 18 80,0 0 1,0 0-1,0 1 0,-1-1 0,1 0 1,0 0-1,-1 1 0,1-1 0,0 0 0,-1 0 1,1 1-1,-1-1 0,1 0 0,-1 1 1,1-1-1,-1 1 0,0-1 0,1 1 0,-1-1 1,0 1-1,1-1 0,-1 1 0,0 0 1,1-1-1,-1 1 0,0 0 0,0 0 0,0-1 1,1 1-1,-1 0 0,-1 0 0,-30-2 1576,26 2-1315,3 1-265,-1-1 1,1 0 0,0 1 0,-1-1-1,1 1 1,0 0 0,0 0 0,0 0-1,0 0 1,0 1 0,0-1 0,0 1-1,0 0 1,0 0 0,-4 4 0,3-1-44,0 0 1,0 0 0,0 0 0,0 0 0,1 1 0,0-1 0,-5 12 0,2 1-27,1 0 0,0 0 0,2 1 0,-4 33 0,5-18-5,0 0 0,6 60-1,-3-92-33,-1-1 1,0 1-1,1-1 0,-1 1 0,1-1 0,-1 0 0,1 1 0,0-1 0,-1 1 1,1-1-1,0 0 0,0 0 0,0 1 0,0-1 0,0 0 0,0 0 0,0 0 1,1 0-1,-1 0 0,0-1 0,1 1 0,-1 0 0,0 0 0,1-1 0,-1 1 1,1-1-1,-1 1 0,3-1 0,0 1 24,0-1 0,0 0-1,-1 0 1,1 0 0,0 0 0,0-1 0,0 1 0,-1-1 0,1 0-1,0 0 1,5-3 0,3-4 74,1-1 0,-2 0 0,1 0 0,-1-1 0,-1-1 0,0 0 0,0 0 0,10-17 0,-11 17-56,48-67-3,-4-2 0,-3-2 0,-4-2 0,-3-2 0,-4-2 0,-4-1 0,-5-2 0,-3-1 0,-4-2 0,-4 0 0,-4-1 0,4-188 0,-19 192 520,0 91-508,0 0-1,0 0 1,0 0 0,0 0-1,0 0 1,0 0-1,0 0 1,0 0-1,-1 0 1,1 0-1,0 0 1,0 0-1,0 0 1,0 0-1,0 0 1,0 1-1,0-1 1,0 0-1,0 0 1,0 0-1,0 0 1,0 0-1,-1 0 1,1 0-1,0 0 1,0-1-1,0 1 1,0 0 0,0 0-1,0 0 1,0 0-1,0 0 1,0 0-1,0 0 1,0 0-1,0 0 1,0 0-1,-1 0 1,1 0-1,0 0 1,0 0-1,0 0 1,0 0-1,0 0 1,0 0-1,0-1 1,-6 16 408,-136 506 501,120-436-823,-55 269 161,66-283-403,4 0 1,3 1 0,5 73-1,-1-129-250,2 1 1,0-1-1,1 0 0,5 18 0,-8-33 213,1 0 0,-1 0 0,1 0-1,-1 0 1,1 0 0,-1 0 0,1 0 0,0 0-1,-1 0 1,1 0 0,0 0 0,0 0-1,0 0 1,0 0 0,-1-1 0,1 1 0,0 0-1,0-1 1,1 1 0,-1-1 0,0 1-1,0-1 1,0 0 0,0 1 0,0-1 0,0 0-1,1 0 1,-1 0 0,0 0 0,2 0-1,28 1-8019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7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8340,'0'0'5693,"-4"14"-3583,-9 21-969,-22 39 0,-18 38 163,48-95-1162,1 0 0,0 0 1,1 0-1,1 0 0,1 1 0,1 27 0,0-44-140,0 0 0,0 0 0,0 0 0,0 0 0,1 1 0,-1-1 0,0 0 0,1 0 0,-1 0 0,1 0 0,-1-1-1,1 1 1,-1 0 0,1 0 0,0 0 0,-1 0 0,1 0 0,0-1 0,0 1 0,0 0 0,0-1 0,-1 1 0,1-1 0,0 1 0,0-1 0,0 1 0,0-1 0,0 1 0,0-1-1,0 0 1,2 1 0,40 1 30,-32-2-11,4 0-20,0-1 1,0-1 0,0 0-1,0-1 1,0 0-1,-1-1 1,28-12 0,-32 11-43,-1 0 0,1 0 0,-1-1 0,0-1 0,-1 0 0,1 0 0,-1 0 0,-1-1 0,1 0 0,-1-1 0,-1 1 0,7-12 0,-10 15 9,0-1-1,-1 0 1,0 0 0,1-1 0,-2 1 0,1 0 0,-1-1 0,1-12 0,-1-13 2428,16 34-2801,-11 1 403,0 1 1,0-1 0,0 1-1,-1 0 1,0 0 0,1 0-1,-2 1 1,1 0 0,0 0-1,-1 0 1,0 1 0,0-1-1,-1 1 1,1 0 0,-1 0-1,0 0 1,2 10 0,5 13 161,-1 1-1,7 42 1,-15-68-127,2 19 134,-3-18-131,0 0-1,0-1 1,1 1-1,0 0 1,0-1 0,0 1-1,0-1 1,1 0-1,3 8 1,-4-12-29,0 1-1,0-1 1,1 0 0,-1 0-1,0 1 1,0-1 0,0 0-1,1 0 1,-1 0 0,0 0-1,0-1 1,0 1 0,1 0-1,-1 0 1,0-1 0,0 1-1,0-1 1,0 1 0,0-1-1,0 1 1,0-1 0,0 0-1,0 1 1,0-1 0,1-1-1,10-10 8,-1-1 0,-1-1 0,0 0 0,10-18 0,8-13-17,-20 35 0,4-8-4,0 1 1,2 1-1,18-18 1,-28 32-18,-1 0 1,1 1-1,0-1 1,0 1-1,0 0 1,1 0-1,-1 1 1,0-1 0,0 1-1,0 0 1,1 0-1,-1 1 1,0-1-1,4 2 1,3-1 38,0 0-15,0 1 0,0 1 0,0-1 0,19 10 0,-16-7-29,1 0 1,22 5 0,16-4-630,-9-5-4113,-7-1-4105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7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1 525 8948,'0'0'7985,"0"24"-7291,0 146 149,-1-164-774,1 0-1,0 0 1,1 0 0,0 0 0,0 0 0,0 0-1,0 0 1,4 8 0,-4-12-43,1 0 1,-1 0-1,0-1 0,1 1 1,0 0-1,-1 0 0,1-1 1,0 1-1,0-1 0,0 0 1,0 0-1,0 1 0,0-1 1,0 0-1,0-1 0,1 1 1,-1 0-1,0-1 0,1 1 1,-1-1-1,0 0 0,1 1 1,3-2-1,2 2 35,-1-1 0,0 0 0,0 0-1,0-1 1,0 0 0,0 0 0,0-1 0,0 0 0,-1 0 0,1-1-1,-1 1 1,1-1 0,-1-1 0,0 1 0,0-1 0,0 0 0,-1-1-1,1 1 1,-1-1 0,5-6 0,49-51-49,-4-2 1,-2-3-1,-3-2 1,-3-1-1,51-106 1,-85 150 20,-2-1 0,0-1 0,-2 1 0,6-31 0,-12 41 1032,0-1-1,-1-23 1337,-2 47-1646,-23 309-279,-28 4 0,31-201-310,-25 140 109,-64 458-190,105-649-1851,4-67 1707,0-1 0,0 1 0,0 0 0,0 0 0,0 0 0,0 0 0,0 0 0,0 0 0,0 0 0,0-1 0,0 1 0,0 0 0,0 0 0,1 0 0,-1 0 0,0 0 0,0 0 0,0 0 0,0 0 0,0 0 0,0 0 0,0-1 0,1 1 0,-1 0 0,0 0 0,0 0 0,0 0 1,0 0-1,0 0 0,0 0 0,1 0 0,-1 0 0,0 0 0,0 0 0,0 0 0,0 0 0,0 0 0,0 0 0,1 0 0,-1 0 0,0 1 0,0-1 0,0 0 0,0 0 0,0 0 0,0 0 0,1 0 0,-1 0 0,0 0 0,0 0 0,0 0 0,0 0 0,0 1 0,0-1 0,0 0 0,0 0 0,0 0 0,0 0 0,0 0 0,0 0 0,1 0 0,-1 1 0,0-1 0,0 0 0,2-2-501,4-3-389,0-1 0,0 0 1,-1-1-1,0 1 0,0-1 0,0 0 1,6-15-1,13-22-6900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3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9124,'0'0'4346,"0"33"-2289,3 234 1201,-3-188-2579,-3 0 0,-13 80 1,-121 441-819,133-580-917,-2-1-1,-1 0 1,-14 30-1,12-42-3916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8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148 147 2721,'0'0'16445,"-18"25"-15452,-54 86 31,63-97-922,1 1 0,1 0 0,1 0 1,0 0-1,1 1 0,0 0 0,1 0 0,1 0 0,1 1 0,0-1 0,1 1 1,2 28-1,-1-32-109,0-12 7,1 0 0,-1 1 0,1-1 0,-1 0 0,1 1 0,0-1 0,-1 0 0,1 0 0,0 0 0,0 0 0,0 0 0,0 0 0,0 0 0,0 0 0,0 0 0,0 0 0,0-1 0,0 1 0,0 0 0,1-1 0,-1 1 0,0-1 0,1 1 0,-1-1 0,0 0 0,0 1 0,1-1 1,-1 0-1,1 0 0,-1 0 0,0 0 0,1 0 0,1-1 0,3 2 1,-1-2 1,0 1-1,1 0 1,-1-1-1,0 0 1,0-1-1,0 1 1,0-1-1,6-2 1,-3-2-12,0 0 0,0 0 0,0-1 0,-1 0 0,0 0-1,0-1 1,6-8 0,41-66-546,-49 74 451,4-6-29,-1 0 1,0-1-1,-1 0 1,-1 0-1,0 0 0,-1-1 1,-1 0-1,-1 0 0,0 0 1,-1-1-1,1-26 1,-4 40 149,1 1 0,0-1 0,-1 1 0,0-1 0,1 1 0,-1 0 0,0-1 0,0 1 0,0 0 0,-1 0 0,1-1 0,-1 1 0,1 0 1,-1 1-1,1-1 0,-1 0 0,0 0 0,0 1 0,0-1 0,0 1 0,0-1 0,0 1 0,-1 0 0,1 0 0,0 0 0,-1 0 0,1 0 1,0 1-1,-1-1 0,1 1 0,-3-1 0,-12-2 585,0 1 1,0 1-1,-25 1 1,28 0 199,13 0-200,1 0-598,-1 0 0,1-1 1,0 1-1,0 0 0,0 0 1,0 0-1,0 0 1,0 0-1,0 0 0,0-1 1,0 1-1,0 0 0,0 0 1,0 0-1,0 0 1,0-1-1,0 1 0,0 0 1,0 0-1,0 0 0,0 0 1,0 0-1,0-1 0,0 1 1,0 0-1,0 0 1,0 0-1,0 0 0,0 0 1,1 0-1,-1-1 0,0 1 1,0 0-1,0 0 1,0 0-1,0 0 0,0 0 1,0 0-1,1 0 0,-1 0 1,0 0-1,0-1 1,0 1-1,0 0 0,0 0 1,1 0-1,-1 0 0,0 0 1,0 0-1,0 0 1,0 0-1,1 0 0,27-6-72,0 2-1,1 0 1,48 1-1,-38 2 68,-10-1 9,-11 0-10,-1 2 1,1 0 0,0 0-1,19 4 1,-35-3-1,0 0 0,0 0 0,0-1-1,0 1 1,-1 0 0,1 0 0,0 1 0,0-1 0,-1 0 0,1 1 0,0-1 0,-1 1 0,0-1 0,1 1 0,-1 0-1,0-1 1,0 1 0,0 0 0,0 0 0,0 0 0,0 0 0,0 0 0,-1 0 0,1 0 0,0 4 0,0 6-4,1 0 0,-2 0 0,0 18 1,0-13 6,0 180 350,7-197-390,0-2 45,0 0 0,-1 0 1,0-1-1,1 1 1,-1-1-1,0-1 0,-1 1 1,1-1-1,6-6 0,53-49-42,-22 17-129,-17 21 95,-4 0-92,1 2 0,1 1 0,48-28 0,-68 44 129,0 0 0,0 1 0,1-1 0,-1 1 0,0 0 0,1 0 0,4 0 0,-7 1 22,-1 0 0,0 0 0,1 0 0,-1 0 0,0 0 1,1 0-1,-1 1 0,0-1 0,0 0 0,1 1 0,-1-1 0,0 1 0,0-1 0,0 1 0,1 0 0,-1 0 1,0-1-1,0 1 0,0 0 0,0 0 0,0 0 0,-1 0 0,1 0 0,0 0 0,0 1 0,-1-1 1,2 1-1,10 27 35,-6-14-10,1 0 1,0 0-1,14 19 0,-17-29-12,-1 0-1,1-1 1,0 0-1,1 0 0,-1 0 1,1 0-1,0 0 1,0-1-1,0 0 1,0 0-1,1-1 0,-1 1 1,10 2-1,-3-2-44,1-1-1,0-1 1,0 1-1,0-2 1,0 0-1,13-2 0,-5 1 1299,0 0 0,29 4 0,-50 4-1173,0-5 308,0-6 3159,-1-26-2603,1-35-609,0 60-345,1 0 0,-1 1-1,1-1 1,1 0 0,-1 1 0,1-1 0,-1 0 0,1 1-1,1 0 1,-1 0 0,4-5 0,1 0-48,1 1 0,1 0 0,0 0 0,0 1 0,0 1 0,1-1 0,14-7 0,80-30-1042,-95 41 973,37-15-1694,79-18 0,-46 25-5609,-55 11-4310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09.8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0 16231,'0'0'3906,"3"182"-3570,-12-106 17,6-3-65,0-3-240,0-5 16,0-9-64,-1-12 32,4-10-32,0-6-272,0-11-577,0-6-1040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0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0 438 12662,'0'0'6355,"119"-191"-6323,15 135 272,9 0-48,0 6-176,-12 8-16,-22 14-64,-28 14-32,-19 14-1088,-21 0-1682,-41 19-7603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0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71 10885,'0'0'2532,"35"1"-1262,0 1-965,-11 0-123,1-1-1,-1-2 0,1 0 0,-1-1 0,1-2 1,38-10-1,-11-1 452,1 3-1,0 2 1,1 2 0,72-1 0,-116 9-610,-5 0 3,1 0 1,-1 0-1,1 0 1,-1 1-1,9 2 1,-12-2-15,0-1-1,0 1 1,0 0-1,-1 0 1,1 1 0,0-1-1,-1 0 1,1 0 0,-1 1-1,1-1 1,-1 1-1,0 0 1,1-1 0,-1 1-1,0 0 1,0 0-1,0-1 1,1 4 0,2 7 195,0 1 1,0 0 0,-1 0-1,-1 0 1,2 25 0,-5 71 1123,0-45-587,14-83-2278,-3-19-938,-5 5-3977,1 0-1667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1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1023 12694,'0'0'2057,"26"14"-2039,87 45 78,-96-50 238,-1 1 1,0 0-1,0 1 0,-2 0 0,1 2 0,-1-1 0,-1 2 0,0 0 0,12 17 0,-19-21-86,1 0 0,-1 1 0,-1 0 0,0 0 0,-1 0 0,0 0 0,0 0 1,-1 1-1,-1 0 0,0 0 0,-1-1 0,0 1 0,-1 13 0,1-25-168,0 1-1,0-1 1,0 0-1,0 0 1,0 0-1,0 0 1,0 0-1,0 0 1,0 0 0,0 0-1,0 0 1,0 0-1,-1-1 1,1 1-1,0 0 1,0-1-1,0 1 1,0 0-1,0-1 1,1 0-1,32-45 254,-27 35-337,0 1 0,1 0 0,0 0 0,0 1 0,1 0 0,0 0 0,1 1 0,0 0 0,0 0 0,14-6-1,-22 13-26,1-1 0,0 1 0,0 0-1,1 1 1,-1-1 0,0 0-1,0 1 1,0 0 0,0 0 0,0 0-1,1 0 1,-1 0 0,0 1-1,0-1 1,0 1 0,0 0 0,0 0-1,0 0 1,0 0 0,0 0-1,4 3 1,3 3 31,-1 1 0,0-1-1,0 1 1,11 14 0,-12-13-8,1 0 1,19 15-1,-21-20-128,0 0-1,0 0 0,0-1 1,1 0-1,-1-1 1,1 0-1,0 0 0,0-1 1,14 1-1,5-1-1029,40-3 0,-54 0 648,0 0-1,1-1 1,-1 0-1,0-1 0,-1-1 1,1 0-1,-1 0 1,17-11-1,-12 5-691,0-1-1,0 0 1,-1-1-1,26-27 1,-38 34 1070,1 0 0,0-1 0,-1 1 0,0-1 0,-1 1 0,6-15 0,-7 17 357,-1-1 0,0 1 0,0-1 1,0 1-1,0-1 0,-1 1 0,0-1 0,0 0 1,0 1-1,0-1 0,-1 1 0,-2-9 0,3 12-89,-1 0-1,0 0 1,0-1-1,0 1 1,0 0-1,0 0 1,0 0-1,0 0 1,0 0-1,0 0 1,0 1-1,-1-1 1,1 0-1,0 1 1,-1-1-1,1 0 0,0 1 1,-1 0-1,1-1 1,-1 1-1,1 0 1,0 0-1,-3 0 1,-41-1 2302,31 2-1922,10-2-418,0 2-1,0-1 1,-1 0 0,1 1 0,0 0 0,0 0-1,0 0 1,0 0 0,0 1 0,0 0 0,1-1-1,-1 2 1,1-1 0,-1 0 0,1 1 0,-5 3-1,1 2-44,1 0 0,0 0 0,0 0 0,1 0 0,0 1 0,-4 9 0,2-2-12,-1 0-1,2 1 1,0-1 0,1 1 0,1 0 0,1 1 0,0-1 0,1 1 0,1-1 0,0 1 0,4 33 0,-2-50-33,-1 0 1,1 1 0,0-1 0,-1 0-1,1 0 1,0 0 0,0 0 0,-1 0-1,1 0 1,0 0 0,0 0 0,0 0 0,0 0-1,0 0 1,1-1 0,-1 1 0,0 0-1,0-1 1,0 1 0,1-1 0,-1 1 0,0-1-1,1 0 1,-1 1 0,0-1 0,1 0-1,-1 0 1,0 0 0,3 0 0,4 0 44,0 0 0,0-1 0,0 0 0,8-2 0,-9 1-4,1-1 1,-1 0 0,0 0 0,0 0-1,-1-1 1,1 0 0,-1 0 0,1 0-1,10-11 1,3-6 34,24-30 1,-33 38-71,26-37 3,-1-1 0,-3-2 0,42-89 0,51-184-517,-96 233 610,-4-1 0,-5-1 0,-3-1 1,-5-1-1,1-113 0,-14 206 2574,0 12-2305,-2 55-208,-17 109 0,-29 63 475,24-127-436,3-5-22,-46 236 557,53-246-682,-2 156 0,15-241-239,1 1 1,1 0-1,0-1 1,0 1-1,4 13 1,-4-20 58,0 0 1,0 1 0,0-1-1,0 0 1,0 0-1,1 0 1,-1 0 0,1 0-1,-1-1 1,1 1 0,0 0-1,0-1 1,-1 1 0,1-1-1,1 1 1,-1-1-1,0 0 1,0 0 0,0 0-1,0 0 1,1-1 0,3 2-1,-1-1-315,24 3-1245,-7-9-2817,-4-12-239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1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8996,'0'0'9909,"22"-37"-9845,-19 57 48,0 2 336,0 4-192,0-4-112,0 1 80,3-7-96,4-4-128,-1-7-496,0-5-1025,-6 0-2448,4 0 255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2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12982,'72'-91'445,"-57"73"-383,8 29 653,73 40 843,-88-45-1330,1 0-1,-1 1 1,0 0 0,-1 1 0,0 0-1,0 0 1,-1 0 0,0 1 0,0 0 0,-1 0-1,0 0 1,0 1 0,-1 0 0,-1 0-1,3 10 1,-5-17-132,6 28 1417,-7-30-1377,5-3 1041,6-13-827,-1 0 0,9-18 1,17-25-477,-27 47 107,-3 2 9,0 2-1,0-1 0,1 1 1,-1-1-1,2 2 1,12-11-1,-19 17-2,-1 0-1,0 0 1,0 0-1,0 0 1,1 0-1,-1 0 1,0 0 0,0 0-1,0 0 1,1 0-1,-1 0 1,0 0 0,0 0-1,1 0 1,-1 0-1,0 0 1,0 0 0,0 0-1,1 0 1,-1 1-1,0-1 1,0 0 0,0 0-1,0 0 1,1 0-1,-1 0 1,0 0 0,0 1-1,0-1 1,0 0-1,1 0 1,-1 0-1,0 0 1,0 1 0,0-1-1,0 0 1,0 0-1,0 1 1,0-1 0,0 0-1,0 0 1,0 0-1,0 1 1,0-1 0,0 0-1,0 0 1,0 1-1,2 2 60,4 12-32,1 1 37,1-1-1,0 0 1,14 20 0,-19-31-44,1 1 0,0-1-1,0 0 1,0-1 0,0 1 0,0-1 0,1 1-1,0-1 1,-1-1 0,1 1 0,0-1 0,1 0-1,-1 0 1,0 0 0,7 1 0,-1-1-21,0 0 0,-1 0 0,1-1 0,0-1 1,0 0-1,0-1 0,0 0 0,0 0 0,0-1 0,0 0 1,0-1-1,-1-1 0,0 1 0,0-2 0,12-5 0,60-50-595,-74 53 513,1-1-1,-1 0 0,0 0 1,-1-1-1,0 0 0,11-17 0,-16 20 126,0 1 0,-1-1 0,1 1 0,-1-1 0,-1 0 0,1 0 0,-1 0 0,1 1 0,-2-10-1,0-1 404,1 16-378,0-1 0,0 0 0,0 1 1,0-1-1,0 0 0,0 1 0,0-1 0,-1 0 1,1 1-1,0-1 0,0 0 0,-1 1 1,1-1-1,0 1 0,-1-1 0,1 0 0,-1 1 1,1-1-1,-1 1 0,1-1 0,-1 1 0,1 0 1,-1-1-1,0 1 0,1-1 0,-1 1 0,1 0 1,-1 0-1,0-1 0,1 1 0,-2 0 1,-23-2 915,17 3-853,7-1-122,0 1-1,0-1 0,0 1 0,-1 0 0,1-1 0,0 1 0,0 0 0,0 0 0,1 0 0,-1 0 0,0 0 1,0 0-1,0 0 0,1 0 0,-1 0 0,0 0 0,1 0 0,-1 0 0,1 1 0,0-1 0,-1 0 1,1 0-1,0 0 0,-1 2 0,-7 40-116,7-36 117,-10 104 5,5 200 0,7-189 18,-1-46 0,4-1 0,16 94 0,-6-100 390,-4 0 0,1 92 0,-12-160-309,1 0 0,-1 0-1,0-1 1,0 1 0,0 0 0,0 0-1,0 0 1,0-1 0,-1 1 0,1-1-1,0 1 1,0-1 0,0 1 0,-1-1-1,1 0 1,0 1 0,0-1 0,-3 0-1,0 1 169,-19 4-114,-1 0 1,1-2-1,-1-1 1,1 0-1,-1-2 1,-41-5 0,61 4-208,1 0 0,-1 0 0,1 0 0,0 0 0,-1-1 1,1 1-1,0-1 0,0 0 0,0 0 0,0 0 0,0 0 0,1-1 0,-1 1 1,1-1-1,0 1 0,-1-1 0,1 0 0,0 0 0,0 0 0,1 0 1,-1-1-1,1 1 0,0 0 0,-1-1 0,2 1 0,-2-4 0,-1-11-860,0 0-1,1 0 1,1-36-1,1 46 577,-1-16-670,3-40-2440,0 56 2255,-1 1 1,1-1 0,0 1-1,5-10 1,18-28-6147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2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5 12166,'0'0'8094,"-8"-2"-7675,6 2-407,0-1-3,0 1 0,0-1 0,1 1 0,-1 0 1,0 0-1,0 0 0,1 0 0,-1 0 0,0 0 1,0 0-1,1 1 0,-1-1 0,-2 1 1,3 0-8,0 0 1,0 0 0,0 1 0,0-1 0,0 0 0,1 0 0,-1 1 0,0-1 0,1 1 0,-1-1 0,1 1 0,-1-1 0,1 1 0,0-1 0,0 1 0,-1-1 0,1 1-1,0-1 1,0 1 0,1-1 0,-1 3 0,0 0 8,0 0 1,0 0-1,1 1 0,-1-1 0,1 0 1,0 0-1,0 0 0,0 1 0,1-1 1,3 6-1,-2-4 15,2-1 0,-1 0 0,1 0 1,-1 0-1,1-1 0,8 6 0,33 22 176,-33-24-200,0 1 1,0 1 0,21 20-1,-31-26 32,1 0-1,-1 1 1,0-1 0,0 1-1,-1-1 1,1 1-1,-1 0 1,0 0 0,0 0-1,-1 0 1,1 1-1,-1-1 1,-1 0 0,1 1-1,0 7 1,-2-10 74,1-1 0,0 1 0,-1-1 1,0 0-1,1 1 0,-1-1 0,0 0 1,0 1-1,0-1 0,-1 0 0,1 0 0,0 0 1,-1 0-1,0 0 0,1 0 0,-1-1 1,0 1-1,0 0 0,-4 2 0,-4 2 287,-1 1 0,-20 8 0,21-11-239,-140 57 1019,128-54-1471,0-1 0,0-1 1,-1-1-1,1 0 0,-26-1 0,48-3 229,0 0-1,0 0 1,0 0-1,-1 0 1,1 0-1,0 0 1,0 0-1,0 0 1,0 0 0,0 0-1,0 0 1,0 0-1,0 0 1,-1 0-1,1 0 1,0 0-1,0 0 1,0 0 0,0 0-1,0 0 1,0 0-1,0 0 1,0 0-1,-1 0 1,1 0-1,0 0 1,0 0 0,0 0-1,0 0 1,0-1-1,0 1 1,0 0-1,0 0 1,0 0-1,0 0 1,0 0 0,0 0-1,0 0 1,0 0-1,0 0 1,0-1-1,0 1 1,0 0-1,0 0 1,0 0 0,-1 0-1,2 0 1,-1 0-1,0 0 1,0 0-1,0-1 1,0 1-1,0 0 1,0 0 0,0 0-1,0 0 1,0-17-7617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5.1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 15703,'26'1'1596,"292"-6"962,-30-2-207,-288 24-8797,0-9 897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20.4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 11509,'0'0'5619,"156"25"-3682,-35-25-1473,26 0-304,21 0-160,10-25-592,-116 14-3346,-12 3-4754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10917,'0'0'1350,"26"-5"-467,-1-1-618,9-2 255,1 2-1,0 1 0,40-1 0,-46 5-42,-1 0 56,-1 1 0,31 5 0,-50-4-456,0 0-1,0 1 1,-1 0-1,1 0 1,0 1-1,-1 0 1,1 1-1,-1 0 0,0 0 1,-1 0-1,12 9 1,-8-2-39,0-1 0,0 2 0,-1-1 0,0 2 1,-1-1-1,-1 1 0,0 0 0,0 1 0,-1-1 0,-1 1 1,5 21-1,-3-1 267,-1 0 0,-2 0 0,1 64 2201,-5-108-2323,1-1-1,1 1 1,0-1-1,1 1 1,-1 0 0,2-1-1,0 1 1,0 1 0,9-16-1,8-8-91,30-39 0,-31 46-18,-11 14-338,1 1 1,0 0-1,0 0 1,17-12-1,15-1-3619,-38 22 2512,1 0 0,0 0 0,0 1-1,0 0 1,0 0 0,10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6.1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1013 8884,'0'0'2276,"-1"34"-956,0 4-1091,-13 174 751,8-160-483,-15 95 3683,22-162-3117,1-1 1,-2 0-1,-2-22 0,1-16-687,6-7-341,3 0 0,2 1 0,33-106 0,-7 30 3,13-79-22,-8 28 64,76-213 0,-110 378-23,-5 16-13,0 0 0,0 1-1,1-1 1,-1 0 0,1 1-1,4-6 1,-6 10-39,-1 1 0,0 0 0,0 0-1,1 0 1,-1-1 0,0 1 0,1 0-1,-1 0 1,0 0 0,0-1 0,1 1 0,-1 0-1,0 0 1,1 0 0,-1 0 0,0 0-1,1 0 1,-1 0 0,0 0 0,1 0 0,-1 0-1,0 0 1,1 0 0,-1 0 0,0 0-1,1 0 1,-1 0 0,0 0 0,1 0 0,-1 1-1,0-1 1,1 0 0,-1 0 0,0 0-1,0 1 1,1-1 0,-1 0 0,0 0 0,0 0-1,1 1 1,-1-1 0,0 1 0,11 14 88,6 22 84,-2 0 0,-2 1 0,-1 1 1,12 70-1,-10 2-36,-5 1 1,-7 155 0,-3-148-114,-7 115 575,3-119-2186,3 2-6972,2-131 3433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6.7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0 964 11637,'0'0'3605,"40"-7"-3488,-3 0-23,226-52 959,-237 52-837,98-28 471,158-66 0,-282 98 804,-10 1-613,-4 1-833,0 1-1,1 1 0,-1 0 0,1 1 1,-1 0-1,1 1 0,0 1 0,0 0 1,0 0-1,0 1 0,-22 13 0,24-10-13,0 1-1,0-1 0,1 2 0,0-1 1,0 1-1,1 1 0,0 0 0,1 0 1,1 1-1,-12 23 0,12-19-15,1 0 0,0 1 0,2 0 1,0 0-1,1 1 0,0-1 0,1 36 0,2-51-15,0 1 0,-1-1 0,1 0 1,1 0-1,-1 1 0,0-1 0,1 0 1,-1 0-1,1 1 0,-1-1 0,1 0 0,0 0 1,0 0-1,0 0 0,0 0 0,1 0 1,-1 0-1,0-1 0,1 1 0,0 0 0,-1-1 1,1 1-1,0-1 0,-1 1 0,1-1 1,0 0-1,2 1 0,4 1 9,0-1-1,0 0 1,0-1 0,0 0-1,1 0 1,11-1 0,-7 0-1,1 0 0,-1 0 0,0-2 0,0 1 0,0-2 0,0 1 0,0-2 0,-1 0 0,1 0 0,-1-2 0,0 1 0,0-1 0,-1-1 0,0 0 0,14-11 0,9-13 24,-1-1 1,-1-1 0,-2-2 0,-1-2 0,-2 0 0,-2-1 0,-1-2 0,22-52-1,1-17 18,64-223-1,-97 282 79,-3 18 205,-2-1-1,-1-1 1,-2 1-1,4-53 1,-10 84 542,-2 26-352,-39 172-411,-8 50 50,34-116-242,6-1 0,8 142 0,1-262-60,1 0-1,0 0 1,1 0-1,0 0 1,0 0-1,1-1 1,0 1-1,1-1 1,0 1-1,0-1 1,1 0-1,8 11 1,-10-16-111,0 0 0,0 0 1,0 0-1,1 0 0,-1-1 0,1 1 1,-1-1-1,1 0 0,0 0 0,0 0 1,0-1-1,0 1 0,0-1 1,0 0-1,0 0 0,1-1 0,-1 1 1,0-1-1,1 0 0,-1 0 1,0 0-1,0-1 0,1 1 0,-1-1 1,0 0-1,0-1 0,0 1 0,7-4 1,-7 3-117,1 0 1,-1-1 0,0 1-1,0-1 1,0 0-1,0-1 1,0 1 0,-1-1-1,0 1 1,0-1-1,0 0 1,0 0 0,0-1-1,-1 1 1,1-1-1,-1 1 1,1-6 0,10-27-5602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7.2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197 914 9108,'0'0'10400,"-18"4"-8973,5-1-1172,7-3-205,0 1-1,0 0 1,0 0 0,0 1 0,0 0-1,0 0 1,1 0 0,-1 1-1,1 0 1,-1 0 0,1 0 0,0 1-1,1-1 1,-1 1 0,0 0-1,1 1 1,-7 8 0,3 0-49,0 1 0,0 1-1,1-1 1,1 1 0,0 0 0,2 0 0,-1 1 0,2 0 0,0-1 0,1 1 0,-1 24-1,4-39-3,-1 1 0,0-1 0,1 0 0,-1 1 0,1-1 1,-1 0-1,1 0 0,0 1 0,-1-1 0,1 0 0,0 0 0,0 0 0,0 0 0,0 0 0,0 0 0,0 0 0,0 0 0,0 0 0,0-1 0,0 1 0,1 0 0,-1-1 0,0 1 0,0-1 0,1 1 0,-1-1 0,0 1 0,1-1 0,-1 0 0,1 0 0,-1 0 0,0 0 0,1 0 0,-1 0 0,1 0 0,0-1 0,5 1-8,-1 0 0,1-1 0,-1 0 0,0 0 1,1 0-1,-1-1 0,8-3 0,-4-1 25,0 0-1,0-1 1,-1 0 0,1 0 0,-1-1-1,-1 0 1,14-17 0,48-73 132,-5-8-153,-5-2 1,-5-3-1,43-125 0,-79 183 181,-3 0-1,-2-1 1,-2-1-1,-3 0 1,-2-1-1,-1-76 0,-6 131-130,0 1-1,0 0 1,-1-1-1,1 1 1,0 0-1,0-1 1,-1 1-1,1 0 1,0 0-1,-1 0 1,1-1-1,0 1 1,-1 0-1,1 0 1,0 0-1,-1 0 0,1-1 1,-1 1-1,1 0 1,0 0-1,-1 0 1,1 0-1,0 0 1,-1 0-1,1 0 1,-1 0-1,1 0 1,0 0-1,-1 0 1,1 0-1,0 1 1,-1-1-1,1 0 1,-1 0-1,1 0 1,0 0-1,-1 1 0,1-1 1,0 0-1,0 0 1,-1 1-1,1-1 1,0 0-1,-1 1 1,1-1-1,0 0 1,0 0-1,0 1 1,-1-1-1,1 1 1,-6 7 8,1 1 1,-1 0 0,2 0 0,-1 0 0,1 0-1,0 1 1,-4 19 0,0-3 1,-17 63 165,3 1 0,4 1 0,-10 153 0,18 286-647,11-376-289,2-68-1905,-4-85 2476,1-1 1,0 1-1,0 0 0,0-1 1,0 1-1,0 0 0,0-1 0,0 1 1,1 0-1,-1-1 0,0 1 0,0-1 1,0 1-1,1 0 0,-1-1 0,0 1 1,1-1-1,-1 1 0,0-1 1,1 1-1,-1-1 0,1 1 0,-1-1 1,1 1-1,-1-1 0,1 1 0,-1-1 1,1 0-1,-1 1 0,1-1 0,-1 0 1,1 0-1,0 1 0,-1-1 1,1 0-1,1 0 0,13 1-9962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8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76 768 4306,'0'0'14009,"3"7"-13251,-1-3-679,0 1 1,0 1-1,-1-1 1,0 0-1,0 0 0,0 0 1,-1 1-1,1 7 1,-5 92 1231,-27 162 0,6-78-654,-4 462 362,29-637-1025,0 8 8,1 0 1,4 29 0,-4-46-20,0 0 1,0 1 0,0-1 0,1 0 0,0 0 0,0 0 0,0-1-1,1 1 1,0 0 0,0-1 0,0 0 0,0 1 0,1-1 0,6 6 0,-9-9-49,1 0 0,0 0 1,-1 0-1,1 0 0,0 0 1,-1 0-1,1 0 1,0 0-1,0-1 0,0 1 1,0-1-1,-1 1 0,1-1 1,0 0-1,0 0 0,0 0 1,0 0-1,0 0 1,0 0-1,0-1 0,0 1 1,0 0-1,0-1 0,-1 0 1,1 1-1,0-1 1,0 0-1,1-1 0,2-1-114,0-1-1,-1 0 1,0 0-1,1 0 0,-1 0 1,-1-1-1,7-9 1,4-9-450,-1 0 1,-2-1-1,0-1 1,-1 0 0,-2 0-1,-1-1 1,7-41-1,-5 0-336,-1-125 0,-8 173 1169,-1-1 0,-1 1 0,-1 1 0,0-1 0,-2 0-1,0 1 1,-1 0 0,0 0 0,-2 0 0,0 1 0,-1 0 0,-1 1 0,-1 0 0,0 0 0,-15-15 0,9 11 1809,-29-24 0,47 43-1989,-1 1 1,1-1 0,-1 0 0,1 0-1,0 1 1,-1-1 0,1 0 0,0 1-1,-1-1 1,1 1 0,0-1 0,0 1-1,0-1 1,-1 1 0,1-1 0,0 1-1,1-1 1,51-18-55,1 2-1,1 3 1,57-9 0,34-8 2,-58 6 41,-105 32 172,1 0 0,0 0 0,0 2 0,1 0 0,0 0 0,1 2 0,0 0 0,-24 23 0,29-25-177,1 0 1,0 0 0,0 1-1,1 0 1,0 1 0,0 0 0,1 0-1,1 0 1,0 0 0,0 1 0,1 0-1,1 0 1,0 0 0,-2 18 0,5-28-10,0 5 2,-1 0 1,1 0-1,1 0 1,-1 0-1,1 0 0,2 9 1,-2-14-1,0 0 1,0-1-1,0 1 0,0 0 1,0-1-1,0 1 1,0 0-1,1-1 0,-1 1 1,1-1-1,-1 0 1,1 1-1,-1-1 0,1 0 1,0 0-1,0 0 0,0 0 1,-1-1-1,1 1 1,0 0-1,0-1 0,0 1 1,0-1-1,0 0 0,4 1 1,6 0 4,1 1 0,0-2 1,0 0-1,0 0 0,25-5 0,-31 3-3,0 0 1,0-1-1,-1 1 0,1-1 1,-1 0-1,1-1 0,-1 0 0,0 0 1,0 0-1,-1 0 0,1-1 1,4-6-1,17-20-23,-2-2 0,22-36 0,-10 13 51,-37 56-42,1-1 0,-1 0 0,1 1 0,-1-1 1,1 1-1,-1-1 0,1 1 0,0-1 0,-1 1 1,1 0-1,-1-1 0,1 1 0,0 0 0,0-1 1,-1 1-1,1 0 0,0 0 0,-1-1 0,1 1 1,0 0-1,0 0 0,-1 0 0,1 0 0,0 0 1,0 0-1,-1 0 0,1 1 0,0-1 1,0 0-1,-1 0 0,1 0 0,0 1 0,-1-1 1,2 1-1,24 19-23,-15-11 32,-1-2 7,0 0 1,1-1-1,-1-1 1,1 0-1,0-1 1,1 0-1,-1 0 0,1-1 1,21 3-1,4-3-28,68-4 0,-96 0-114,0 0 0,0 0 0,-1-1 0,1-1 0,-1 0 0,0 0 0,0 0 0,0-1 0,14-9 0,-16 9 46,0 0-1,0 0 0,-1 0 1,0-1-1,0 0 1,0 0-1,-1 0 1,0-1-1,0 1 0,0-1 1,0 0-1,-1 0 1,3-8-1,-6 14 104,0-1-1,1 1 1,-1-1 0,0 1-1,0 0 1,0-1 0,0 1-1,1-1 1,-1 1-1,0-1 1,0 1 0,0-1-1,0 1 1,0-1 0,0 1-1,0-1 1,0 1-1,-1-1 1,1 1 0,0-1-1,0 1 1,0-1 0,0 1-1,-1-1 1,1 1-1,0 0 1,-1-1 0,1 1-1,-1-1 1,1 1-2,-1 0 0,1 0 0,-1 0 0,0 0 0,1 0 1,-1 0-1,1 0 0,-1 1 0,1-1 0,-1 0 0,1 0 0,-1 1 0,1-1 0,-1 0 1,1 0-1,0 1 0,-1-1 0,1 1 0,-1-1 0,1 0 0,0 1 0,-1-1 0,1 1 0,0-1 1,0 1-1,-1 0 0,-4 9-40,1 0 1,0 0-1,1 0 1,0 0-1,1 0 0,0 1 1,0 0-1,1-1 1,0 1-1,1-1 1,2 20-1,-1-29 16,-1 0 0,1 0 0,-1 0 1,1 0-1,-1 0 0,1 0 0,-1 0 0,1 0 0,0-1 1,0 1-1,-1 0 0,1 0 0,0-1 0,0 1 0,0 0 1,0-1-1,0 1 0,0-1 0,0 1 0,0-1 0,0 0 1,0 1-1,0-1 0,0 0 0,0 0 0,2 1 0,33 0-360,-26-1 194,-3-1 152,0 0 1,0 0 0,1 0 0,-1-1 0,0 0 0,0-1 0,-1 1 0,1-1 0,0-1 0,-1 1 0,0-1 0,0 0 0,9-8 0,9-9-34,39-46 0,-48 49-47,43-50-314,-2-3-1,-4-3 0,-3-1 0,-4-3 1,49-114-1,-66 125 634,-4-1 0,-3-1 0,-3 0 0,-2-2 0,-4 0 0,-3 0 0,0-85 0,-9 65 3713,-6 97-2696,-3 19-1216,-11 41 1,9-26-1,-53 190 165,11 3 0,-38 366 0,86-425-449,5-161 9,-1-11 128,1 0 0,-1 0 0,1 1 1,0-1-1,0 0 0,0 0 0,0 0 0,0 0 1,1 0-1,-1 0 0,0 0 0,1 0 1,0 0-1,-1 0 0,1 0 0,0 0 0,0 0 1,0 0-1,0 0 0,1-1 0,1 3 1,-3-4 15,0 0 1,1 1 0,-1-1-1,1 0 1,-1 0 0,1 0 0,-1 0-1,1 0 1,-1 0 0,1 0 0,-1 0-1,1 0 1,-1 0 0,1 0-1,-1 0 1,0 0 0,1 0 0,-1 0-1,1 0 1,-1 0 0,1-1-1,-1 1 1,1 0 0,-1 0 0,0-1-1,1 1 1,-1 0 0,1 0 0,0-1-1,12-23-4325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19.7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10325,'0'0'2105,"28"-2"-1588,214-8-15,-230 10-336,-6 0-3,0 0 0,1 0 0,-1 1 0,0-1 0,7 3 0,-11-2-116,1 0 0,-1 0 0,0 0 0,0 0 0,0 0 0,-1 0 0,1 1 0,0-1 0,0 1 0,-1-1 0,1 1 0,-1 0 0,1-1 0,-1 1 0,0 0 0,0 0 0,2 4 0,1 5 124,0 1-1,-1 0 1,-1 1 0,1-1-1,-2 1 1,0-1-1,-1 0 1,0 1 0,-2 12-1,2-2 106,-2-4-61,-1 0 0,-1 0 0,0-1 0,-1 1 0,-1-1-1,-1 0 1,-1-1 0,-19 33 0,-10 27 306,33-70-485,1 0 0,1 0 0,-1 1-1,1-1 1,1 1 0,-1-1 0,1 1 0,0-1 0,1 1 0,0 0 0,0-1 0,2 14 0,-1-20-37,0 0 1,0 1-1,0-1 1,0 0-1,0 0 1,0 0-1,0 0 1,1 0-1,-1 0 1,0 0 0,1 0-1,-1 0 1,0 0-1,1-1 1,-1 1-1,1 0 1,-1-1-1,1 0 1,0 1-1,-1-1 1,1 0-1,-1 0 1,1 0 0,0 0-1,-1 0 1,1 0-1,1 0 1,4 0-1,3 1 3,0 0-1,-1-1 0,1 0 0,0 0 1,0-1-1,0-1 0,-1 1 0,1-2 1,-1 1-1,1-1 0,-1-1 0,0 0 1,0 0-1,9-6 0,8-8-79,0-1 0,-1-1-1,36-37 1,-49 44 92,-1 0-1,0-1 1,-1 0 0,0 0 0,-1-1-1,-1 0 1,-1-1 0,9-22 0,-12 6 3248,15 34-3171,-13 1-109,0 1 0,-1 0 0,0 0 0,0 0 0,0 1 0,0 0 0,-1 0 0,1 0 0,-1 0 0,3 7 0,26 27 51,-30-36 68,-1-1-29,-1 0 0,1 0 0,0 0 0,0 0 0,1-1 0,-1 1 0,0-1 0,0 0 0,1 1 0,-1-1 0,1 0 0,2 0 1,-4-15 844,0 6-1013,0-1-1,1 0 1,1 1-1,-1-1 1,1 1-1,1 0 1,-1 0-1,2 0 0,-1 1 1,1-1-1,0 1 1,12-13-1,7-5-694,2 1-1,30-21 1,24-23-1068,-60 47 1537,-9 12 281,-1-1-1,0 0 1,-1-1-1,0 0 1,12-20-1,-23 57 3203,6 85-3187,-1-92 35,1 1 1,1-1-1,0 0 0,1 0 0,1 0 1,1-1-1,19 32 0,-11-19 53,16 42 0,-30-66 202,0 1-1,0 0 1,-1 0 0,-1 0 0,1 0 0,-1 9 0,0-14 180,-17-2 701,-4 0-1180,-14 0-994,15-4-4001,13-2-1890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21.14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4 416 9684,'0'0'4600,"0"26"-3373,0 445 3303,-2-403-3984,1-40 296,1-22-23,0-8 362,-1-48-728,6-188-40,-1 192-446,2 1 0,1-1 0,17-52 0,57-137-47,-65 199 47,0 1 0,3 0 0,0 2 0,36-45 0,-52 74 20,0 0 0,1 1 1,0-1-1,0 1 0,0 0 1,0 0-1,0 1 0,8-4 1,-11 5-3,1 0 1,0 0 0,0 0 0,0 1-1,0-1 1,0 1 0,0 0 0,0-1 0,0 1-1,0 0 1,0 0 0,0 0 0,0 1-1,0-1 1,0 0 0,-1 1 0,1-1 0,0 1-1,0 0 1,0-1 0,0 1 0,0 0 0,-1 0-1,3 2 1,-1 0 12,1 1-1,-1 0 0,0 1 1,-1-1-1,1 0 1,-1 1-1,1 0 1,-1-1-1,-1 1 1,1 0-1,1 7 1,8 59 16,-9-50-13,-1 0-1,-1 0 1,-4 27 0,2-37-2,0 0-1,-1-1 1,0 1 0,0-1 0,-2 0 0,1 0-1,-1 0 1,-7 10 0,-4 2-22,-1 0 0,-1-1 0,-1-1 0,-1 0 0,-1-2 0,-1 0 0,0-2 1,-1 0-1,-46 22 0,67-36 19,0-1 1,-1 1 0,1 0-1,0-1 1,0 1 0,0 0 0,0 0-1,1 0 1,-1 1 0,0-1-1,1 0 1,0 1 0,-1-1 0,1 1-1,0-1 1,0 1 0,0-1-1,1 1 1,-1 3 0,-1 5-24,1 0 1,1 0-1,1 17 0,0-2 2,0-20 28,0-1 0,0 1 0,1 0 0,0 0 0,0-1 0,0 1 0,1-1 0,0 0 0,0 0 0,0 0 0,0 0 0,1 0 0,0-1-1,0 1 1,0-1 0,6 4 0,0 1-10,1 0 0,0-1 0,0-1 0,1 1 0,0-2-1,16 7 1,-15-8-432,0-2-1,1 0 1,-1 0-1,21 0 1,24-1-7446,-45-2 1869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22.1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1 414 9925,'0'0'3076,"18"-27"-2559,57-91 710,-67 106-899,-2 0 0,0 0 0,0 0 0,-1-1 0,-1 1-1,0-1 1,0 0 0,2-23 0,-2 9-82,-1 5 41,-1-1 0,0-30 0,-3 53-257,0-1 0,1 0-1,-1 0 1,0 1 0,1-1-1,-1 1 1,0-1 0,0 1 0,1-1-1,-1 1 1,0-1 0,0 1-1,0 0 1,0-1 0,0 1-1,0 0 1,0 0 0,1 0-1,-1 0 1,0-1 0,0 1 0,0 1-1,0-1 1,0 0 0,-1 0-1,-1 0-25,1 0 0,0 0 0,-1 0 0,1 1 0,-1-1 0,1 0 1,-1 1-1,1 0 0,0 0 0,-4 1 0,2 2-6,1 0 0,0 0 0,0 0 0,0 0 1,1 1-1,-1-1 0,1 1 0,0 0 0,1-1 1,-1 1-1,1 0 0,0 0 0,-1 8 0,-1 9-14,0 40-1,3-57 16,0 5-22,0 0-1,0 0 0,1 0 1,1-1-1,2 14 0,-2-19 14,-1-1-1,1 1 0,0-1 1,-1 0-1,2 0 1,-1 0-1,0 0 0,1 0 1,-1 0-1,1-1 1,0 1-1,0-1 0,0 0 1,0 0-1,0 0 1,0 0-1,6 2 0,6 3-16,1-2 0,0 1-1,0-2 1,1 0 0,-1-1-1,21 1 1,104-4 93,-68-1 19,-72 1 233,0 24 3025,0-15-3237,1-18 1690,-1 0-1818,1 1-1,0 0 1,1 0-1,0 0 1,0 1-1,1-1 1,0 1-1,0-1 1,1 1-1,-1 0 1,2 1 0,-1-1-1,1 1 1,8-7-1,-9 8-14,0 1 0,0 0-1,1 0 1,-1 0 0,1 1-1,0-1 1,0 2 0,0-1-1,1 0 1,-1 1 0,0 0-1,1 1 1,0 0 0,-1 0-1,1 0 1,0 0 0,0 1 0,9 1-1,-14 0 31,1 0 0,-1 1 0,0-1 0,-1 0 0,1 0 0,0 1 0,0-1 0,-1 1 0,1 0 0,0 0 1,-1-1-1,0 1 0,1 0 0,-1 0 0,0 0 0,0 0 0,0 0 0,0 1 0,0 2 0,15 50-10,-13-44-16,1 9-53,-3-16 88,-1 1-1,1-1 1,0 0 0,1 1 0,-1-1 0,1 0 0,0 0 0,0 1 0,4 5 0,-5-9-2,0-1 0,0 1 0,1-1 1,-1 0-1,0 0 0,0 0 0,0 0 0,1 1 0,-1-2 0,0 1 0,0 0 1,1 0-1,-1 0 0,0 0 0,0-1 0,0 1 0,0-1 0,0 1 0,1-1 1,0 0-1,6-5 22,-1 0 1,0-1-1,0 0 1,0 0-1,10-16 1,22-23 15,-29 37-24,-4 3-36,0 0 0,1 0-1,0 1 1,11-7-1,-16 11 12,-1 0 0,0 1-1,0-1 1,1 0-1,-1 1 1,1-1-1,-1 1 1,0 0 0,1 0-1,-1-1 1,1 1-1,-1 0 1,1 0-1,-1 0 1,1 0 0,-1 1-1,1-1 1,-1 0-1,0 0 1,1 1-1,-1-1 1,1 1 0,-1 0-1,0-1 1,1 1-1,-1 0 1,0 0-1,0 0 1,0 0 0,0 0-1,0 0 1,2 2-1,2 3 11,-1 1-1,0 1 1,-1-1 0,6 14-1,-8-15 5,1-1-1,0 1 1,1-1 0,-1 0-1,1 0 1,0 0-1,0 0 1,1 0 0,-1 0-1,1-1 1,6 6-1,-6-8-120,0-1 0,0 1 0,0-1-1,0 0 1,0 0 0,0 0 0,0-1-1,1 0 1,-1 1 0,8-2 0,38-6-3064,-47 6 2687,-1 0 0,0 1 0,1-1 0,-1-1-1,0 1 1,0 0 0,0-1 0,0 1 0,3-3 0,17-19-6042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22.7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44 132 2369,'0'0'15052,"0"3"-14241,0 3-659,0 0 0,-1 0 0,0 0-1,0 0 1,0-1 0,-1 1 0,1 0 0,-1-1-1,-1 1 1,-2 5 0,-8 23 291,8-15-383,2 0-1,0 0 0,1 0 0,1 28 0,1-46-57,1 0-1,-1 0 1,0 1-1,1-1 1,-1 0-1,1 0 0,-1 0 1,1 0-1,-1 0 1,1 0-1,0 0 1,0 0-1,-1 0 0,1 0 1,0 0-1,0-1 1,0 1-1,0 0 1,0-1-1,0 1 0,0 0 1,0-1-1,0 1 1,1-1-1,-1 0 1,0 1-1,0-1 0,0 0 1,0 0-1,1 0 1,-1 1-1,0-1 1,2-1-1,0 2-4,1-1 0,-1 0 0,0-1 0,0 1 1,0 0-1,0-1 0,0 0 0,0 0 0,0 0 0,0 0 0,0 0 0,0 0 0,4-3 0,-1-2-20,-1 0 0,0 0 0,0 0-1,0 0 1,-1-1 0,0 0 0,5-11-1,20-55-428,-26 65 389,2-7 169,-1-1 0,0 0 0,-1 0 0,0 0 0,-2 0 0,0-22-1,-1 37 2,0 1 0,0-1 0,0 1-1,0-1 1,-1 1 0,1-1 0,0 1-1,0-1 1,-1 1 0,1 0 0,0-1-1,-1 1 1,1-1 0,0 1 0,-1 0-1,1-1 1,-1 1 0,1 0-1,-1 0 1,1-1 0,0 1 0,-1 0-1,1 0 1,-1 0 0,0-1 0,1 1-82,-1 0 1,1 0-1,0 0 1,0 0-1,-1 0 1,1 0-1,0 0 1,-1 0-1,1 0 1,0 0-1,0 0 1,-1 0-1,1 0 1,0 0-1,0 0 1,-1 0-1,1 0 1,0 0-1,0 0 1,-1 0-1,1 1 1,0-1 0,0 0-1,-1 0 1,1 0-1,0 0 1,0 1-1,0-1 1,-1 0-1,1 0 1,0 1-1,0-1 1,0 0-1,0 0 1,0 1-1,-1-1 1,1 0-1,0 0 1,0 1-1,0-1 1,0 0-1,0 0 1,0 1-1,0-1 1,0 0-1,0 0 1,0 1-1,0-1 1,0 0-1,0 1 1,2 7-37,0 0-1,0 0 1,0 0 0,1-1-1,0 1 1,1-1 0,-1 0-1,2 0 1,-1 0 0,1 0-1,0-1 1,7 8 0,15 14-31,41 34 0,-23-23 30,-19-15 11,109 98-24,-130-118 21,-5-3 4,1-1 0,0 1 0,0 0 0,0 0-1,-1-1 1,1 1 0,0 0 0,0-1 0,0 1 0,0-1 0,0 1 0,0-1 0,0 0 0,1 0 0,-1 1-1,0-1 1,1 0 0,-1 0 510,-1-4 125,6-46-376,2 1-1,2 0 1,2 0 0,3 1 0,31-71-1,-40 108-367,0 0 0,1 1 0,0-1-1,1 1 1,14-14 0,-17 19-377,1 1 1,-1-1-1,1 1 0,12-7 1,-14 9-316,0 1 0,1-1 1,-1 1-1,0-1 0,1 1 1,0 1-1,-1-1 0,8 0 0,0 1-6285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23.1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91 218 10517,'0'0'7638,"-4"5"-6838,-6 9 75,26-34-360,30-47-128,-41 57-371,0 0 0,-1 0 0,0 0-1,-1-1 1,0 0 0,-1 1 0,0-1-1,-1 0 1,0 0 0,-1 0 0,0-14 0,-1 25-13,1-1 1,-1 0-1,1 1 1,-1-1 0,1 1-1,-1-1 1,1 0 0,-1 1-1,1 0 1,-1-1-1,0 1 1,1-1 0,-1 1-1,0 0 1,1-1 0,-1 1-1,0 0 1,1 0-1,-1-1 1,0 1 0,0 0-1,1 0 1,-1 0-1,0 0 1,0 0 0,1 0-1,-1 0 1,0 0 0,-1 1-1,-25 1 217,22 0-183,0-1 0,0 1 0,0 0 1,0 1-1,0-1 0,1 1 0,-1 0 0,1 0 1,-1 1-1,1-1 0,0 1 0,0 0 1,1 0-1,-1 0 0,1 1 0,0-1 0,0 1 1,1-1-1,-4 8 0,0 1 88,1-1 1,0 0-1,1 1 1,0 0-1,1 0 0,-3 26 1,5-27-52,1-8-64,-1 0-1,0 0 1,1 1 0,0-1 0,0 0 0,0 0-1,1 1 1,-1-1 0,1 0 0,0 0-1,0 0 1,0 0 0,1 0 0,0 0-1,-1 0 1,4 4 0,1-3 8,0 0 0,0 0 0,0-1 0,1 0 0,-1-1 0,1 1 1,0-1-1,0 0 0,1-1 0,-1 0 0,0 0 0,1-1 0,7 1 0,21 2 88,53-1 0,-79-3-86,9 0-14,41 0-158,83-9 0,-135 7-259,-1 1 0,0-1 0,0-1 0,0 1 0,0-1 1,10-6-1,27-16-6822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28.1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 19129,'0'0'8612,"37"-14"-8948,-46 14-1954,-1 0-1871,1 0-4083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2T16:59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1264 11653,'0'0'6214,"-7"27"-5192,-2 6-696,-3 7 244,2 1 1,-7 53 0,16-36 197,2-57-763,0 0 0,0 0 0,0 0-1,0-1 1,0 1 0,0 0 0,0-1-1,0 1 1,0-1 0,0 0-1,0 1 1,0-1 0,1 0 0,-1 1-1,0-1 1,0 0 0,0 0 0,0 0-1,1 0 1,-1 0 0,0 0 0,0-1-1,2 1 1,33-4 164,-20 0-181,-1-1 0,1-1 0,-1 0 0,-1-1 0,1-1 0,-1 0 0,0-1 0,-1-1 0,0 0 0,-1 0 0,0-1 0,0-1 0,-1 0 0,-1-1 0,10-15 0,-16 31-483,3 11 366,-5-9 142,0 1 0,0-1-1,0 0 1,1-1 0,0 1 0,0 0 0,0-1 0,1 0 0,-1 1 0,1-1 0,6 4-1,-4-6-24,0 1-1,0-1 1,0-1 0,1 1-1,-1-1 1,1-1-1,-1 1 1,8-1-1,55-4-309,-69 4 319,11-2-236,-1 0 0,1-1 0,-1 0 1,0-1-1,0 0 0,0-1 0,-1 0 0,1 0 0,-1-1 0,0 0 1,11-11-1,-10 9-218,-2 0 0,1-1 0,-1 0 0,-1 0 0,1 0 1,-2-1-1,1 0 0,-1-1 0,-1 0 0,5-13 0,-8 14 399,-3 16 148,1 95 305,0-100-397,1 1-1,-1-1 1,0 1-1,0-1 1,1 1-1,-1-1 1,0 1-1,1-1 1,0 1-1,-1-1 1,1 1-1,0-1 1,0 0-1,0 0 1,0 1-1,0-1 1,0 0-1,0 0 1,0 0-1,0 0 1,0 0-1,1 0 1,-1 0-1,0-1 1,1 1-1,-1 0 1,0-1-1,1 1 1,-1-1-1,4 1 1,4 1-2,0-1-1,0 0 1,1 0 0,10-1 0,-10-1 9,-4 1-5,18 1 46,38-6 1,-53 4-39,0-1 0,0-1-1,0 1 1,-1-1 0,1-1-1,-1 0 1,12-7 0,11-10-148,0-1 0,47-46 1,47-63-495,-104 107 561,35-39 105,-2-2 0,65-106 0,-91 123 277,-2 0 1,-2-2-1,-3 0 1,28-100-1,-31 68 563,-3-1 1,4-103-1,-14 40 3997,-8 174-4813,-1 1 0,-1-1 0,-2 0 0,0 0 0,-19 43 0,2-3 56,-139 486 1386,108-271-2063,44-192-1983,1 104-1,10-223-1768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30.7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324 1 8516,'0'0'9650,"-10"49"-8188,-140 580 952,116-478-2008,6 2-1,7 0 1,0 177-1,20-289-388,0-27-15,1 1-1,0 0 1,4 25 0,-3-38-15,-1-1-1,1 0 1,-1 1-1,1-1 1,-1 0-1,1 0 0,0 1 1,0-1-1,0 0 1,-1 0-1,1 0 1,0 0-1,0 0 1,1 0-1,-1 0 1,0 0-1,0 0 1,0-1-1,1 1 1,-1 0-1,0-1 0,1 1 1,-1-1-1,0 1 1,1-1-1,-1 0 1,1 0-1,-1 1 1,3-1-1,-1 0-82,0-1 1,0 1-1,0 0 0,1-1 0,-1 1 0,0-1 0,0 0 1,0 0-1,0 0 0,0-1 0,-1 1 0,1-1 1,5-3-1,1-4-94,0 0 0,0-1 0,-1 0 0,0-1 1,-1 1-1,0-1 0,0-1 0,4-12 0,4-10-639,18-63 0,-24 55 538,-1 1 0,-3-2 0,-1 1 1,-2 0-1,-5-64 0,2 91 338,-1 0 0,-1 1 0,0-1 0,-1 1 0,0 0-1,-1 0 1,-1 0 0,0 1 0,-1 0 0,-1 0 0,0 0 0,0 1 0,-16-16 0,16 19 261,0 1 1,-1 0-1,-1 0 0,1 1 1,-1 0-1,0 1 1,-1 0-1,1 0 0,-1 1 1,0 1-1,-1 0 1,1 0-1,-1 1 1,1 1-1,-1 0 0,0 1 1,-13-1-1,44 2-358,43 1 67,0-2-1,0-4 1,70-13-1,-105 12-10,-2 1-45,0 0 0,0-2 0,0-1 0,-1-1 0,0-1 0,29-17 0,-47 19 800,-15 5-490,-28 2-154,26 1 100,9 5-238,1-1 0,-1 1-1,0-1 1,1 1 0,0 0-1,0 0 1,1 0 0,-1 7-1,-1 13 64,4 45-1,-2-69-42,1 1 0,-1-1 0,1 1 0,-1-1 0,1 0 0,0 1-1,0-1 1,0 0 0,0 0 0,0 1 0,0-1 0,0 0 0,0 0 0,1 0 0,-1 0 0,0-1 0,0 1 0,1 0-1,-1-1 1,1 1 0,-1 0 0,1-1 0,-1 0 0,1 1 0,-1-1 0,1 0 0,-1 0 0,1 1 0,-1-1 0,3-1-1,2 2-2,1-1-1,-1 0 0,1-1 1,-1 1-1,1-1 0,9-3 0,-10 1-1,1 0-1,-1 0 0,0-1 0,0 0 0,-1 0 1,1 0-1,-1 0 0,0-1 0,5-6 0,42-55-142,-40 49 81,-8 13 48,36-59-91,-39 62 4,12 24-490,-8-15 603,-1 0 0,1 0 0,0-1 0,1 0 1,0 0-1,0 0 0,0-1 0,1 0 0,0 0 0,0 0 0,1-1 1,0 0-1,15 7 0,-8-7-334,-1 0-1,1-1 1,0 0 0,0-2 0,0 1-1,0-2 1,23 0 0,-21-1-441,24 0-3736,-30 0 940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31.0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116 1 9460,'0'0'7244,"-13"12"-6108,2-2-900,3-4-135,1 0 0,0 1 0,1-1 0,-1 1 0,1 1 0,1 0 0,-1-1 0,1 2 0,-6 14 0,5-8 43,2-1 1,0 1-1,1-1 1,0 1-1,1 0 0,1 0 1,1 16-1,0-30-140,0 1 0,0-1 0,0 0-1,1 0 1,-1 1 0,0-1 0,1 0 0,-1 0 0,1 1-1,0-1 1,-1 0 0,1 0 0,0 0 0,0 0-1,-1 0 1,1 0 0,0 0 0,0 0 0,0 0-1,0-1 1,0 1 0,0 0 0,1-1 0,-1 1-1,0 0 1,0-1 0,0 0 0,1 1 0,-1-1-1,0 0 1,3 1 0,5 0 8,0 0 0,1 0 0,14-1 0,-12 0 16,10-2-315,0 0-1,0-2 1,0 0 0,-1-1 0,0-1 0,0-1 0,0-1 0,-1-1 0,0-1 0,-1-1 0,0 0-1,22-18 1,-8 0-2845,-13 6-854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31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115 1 10277,'0'0'6979,"2"33"-5528,-1-17-1237,4 51 546,-4 0 1,-8 71-1,-48 223 550,-5 40-891,58-351-493,2-47-3336,0-9-3821,0 2 4771,0-24-4703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32.6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0 390 10085,'0'0'4647,"28"-12"-4001,89-38 210,-107 45-620,1 1 0,-1 0-1,1 1 1,0 0 0,0 1-1,1 0 1,-1 1 0,0 0 0,13 1-1,-8 0 612,-16 11-148,-1 31 267,-12 76 0,11-101-923,0 1 0,2 21 0,0-27-41,0-11-3,0 0 0,0 0 0,0 0 0,0 0 0,1 0 0,-1 0 0,0 0 1,1 0-1,-1-1 0,1 1 0,-1 0 0,1 0 0,-1 0 0,1-1 0,-1 1 1,1 0-1,0-1 0,-1 1 0,1 0 0,0-1 0,0 1 0,-1-1 1,1 1-1,0-1 0,0 1 0,1-1 0,2 2 13,0-1 0,0 0 0,0 0 1,0-1-1,0 1 0,0-1 0,4 0 0,-2 0 16,0-1 1,0 1-1,0-1 1,0 0-1,0 0 0,-1-1 1,1 0-1,0 0 1,10-5-1,-10 1-16,1-1-1,-1 1 1,-1-1-1,1 0 1,-1-1-1,0 1 1,-1-1 0,6-12-1,-1-2-79,12-45 0,-19 63 83,-1 0 0,0 0 1,-1 0-1,1 0 0,-1 0 0,1 0 0,-1-1 1,0 1-1,-1 0 0,1 0 0,-1 0 0,0 0 1,-1-5-1,1 7 1,-1 0 0,1 0 0,-1 0 0,1 0 1,-1 0-1,1 0 0,-1 1 0,0-1 0,0 1 0,0-1 0,0 1 1,0 0-1,0-1 0,-1 1 0,1 0 0,0 0 0,-1 1 1,1-1-1,0 0 0,-1 1 0,1 0 0,-4-1 0,0 0 122,0 0 0,0 1 0,1 0 0,-1 0 0,0 0 0,-6 1 0,12-1-109,0-1-37,0 1 0,0 0-1,0-1 1,0 1 0,1-1-1,-1 1 1,0 0 0,0-1-1,0 1 1,1-1 0,-1 1-1,0 0 1,0-1 0,1 1-1,-1 0 1,0 0 0,1-1-1,-1 1 1,1 0 0,-1 0-1,0-1 1,1 1 0,-1 0-1,0 0 1,1 0 0,-1 0-1,1 0 1,-1 0 0,1 0-1,-1 0 1,0 0 0,2 0-1,15 0 35,-14 0-38,199-11 103,-107 11-97,-92 0 6,0 1 0,0-1 0,0 1 0,0 0 0,-1 0 0,1 0 1,0 0-1,-1 1 0,1-1 0,-1 1 0,1 0 0,-1-1 0,0 1 0,0 0 0,0 0 0,0 1 0,0-1 0,0 0 0,0 1 0,-1-1 0,1 1 0,-1-1 0,0 1 0,0 0 0,0-1 0,1 5 0,3 9 25,-1-1-1,0 1 1,2 22-1,-3 12 1705,-3-72 82,0 7-1742,-1-17 73,2 0 1,8-52-1,-7 75-266,1-1-1,-1 0 0,2 1 0,-1-1 1,1 1-1,0 0 0,1 0 0,0 1 1,1 0-1,0-1 0,0 2 0,14-15 0,-1 7-651,0 1 0,0 1-1,2 0 1,0 2-1,0 0 1,0 2-1,43-13 1,8 3-2069,84-12 0,-99 26 2408,-30 4 6573,-37 3-5917,0 0 0,0 1 0,0 1 0,0 0 0,1 0 0,-1 1 0,1 0 0,-12 9 0,-70 56 1339,86-65-1502,0 0 1,0 0-1,1 0 0,0 0 1,0 1-1,0 0 0,0 0 0,1 0 1,0 0-1,-3 10 0,5-13-59,0 1 0,0-1-1,0 1 1,1-1 0,-1 1 0,1-1-1,0 1 1,0 0 0,0-1 0,1 1-1,-1-1 1,1 1 0,0-1 0,0 1-1,0-1 1,0 1 0,1-1 0,-1 0-1,1 0 1,0 0 0,0 0 0,3 3-1,10 9 1,1-1-1,0 0 0,2-2 0,23 15 0,17 11 15,-57-37 4,-1 0 0,1 0-1,0 0 1,0-1 0,0 1-1,-1 0 1,1 0 0,-1 0-1,1 0 1,0 0 0,-1 0-1,0 0 1,1 0 0,-1 1-1,0-1 1,1 0-1,-1 0 1,0 0 0,0 0-1,0 0 1,0 1 0,0-1-1,0 0 1,0 0 0,0 0-1,-1 0 1,1 0 0,0 0-1,-1 0 1,1 1-1,-1-1 1,1 0 0,-1 0-1,0 0 1,1-1 0,-1 1-1,0 0 1,0 0 0,1 0-1,-2 0 1,-2 4 143,-1 0 0,1-1-1,-1 0 1,0 0 0,-10 5 0,-10 4-42,0 0 1,-1-3 0,-42 14-1,56-22-1491,1 0 0,-1 0 0,-17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33.4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11749,'0'0'4082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38.8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147 0 11413,'0'0'4466,"7"244"-2881,-20-132-304,-3 0-785,-2-5-240,-1-1-192,4-13-16,-1-23 0,7-20 0,-1-19-48,4-25-432,-6-6-1569,5-6-2721,-5-33-513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0.0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1417 13990,'0'0'4613,"16"12"-4495,-6-5-67,1-1 0,-1 0 0,1 0 0,0-1 1,1 0-1,-1-1 0,1 0 0,0-1 0,0 0 0,0-1 1,0 0-1,0-1 0,0 0 0,1-1 0,16-2 1,6-4 70,-1-2 0,0-1 1,0-1-1,-1-2 0,0-2 0,-1-1 1,44-28-1,7-10 53,108-94 0,-26 7-89,-7-7 1,240-290-1,-356 386-239,58-99 0,-90 132 149,0-1 0,-2 0 0,0 0 1,-1-1-1,-1 1 0,-1-1 0,-1-1 0,-1 1 1,2-36-1,-5 55 16,-1 1 0,1-1 0,0 1 1,0 0-1,0-1 0,0 1 0,-1-1 0,1 1 1,0 0-1,0-1 0,-1 1 0,1 0 0,0-1 1,-1 1-1,1 0 0,0 0 0,-1-1 0,1 1 1,0 0-1,-1 0 0,1 0 0,0-1 0,-1 1 1,1 0-1,-1 0 0,1 0 0,0 0 0,-1 0 1,1 0-1,-1 0 0,1 0 0,-1 0 0,1 0 1,0 0-1,-1 0 0,1 0 0,-1 0 0,1 0 1,-1 0-1,1 0 0,0 1 0,-1-1 0,1 0 1,0 0-1,-1 1 0,-22 10 307,11 2-209,1-1 0,0 2-1,1-1 1,0 1 0,2 1 0,-1 0-1,-7 21 1,-22 49 266,4 2-1,-35 138 1,-18 192 1010,19 170-137,54 3 1042,14-592-2371,1-4 65,0 0 0,1 1 0,0-1 0,0 0 0,0 1 0,1 0 0,0-1 0,0 1 0,0 0 0,0 0 0,1 1 0,6-7 0,1-3-6,3-3-1,0 0 1,0 2-1,2 0 0,-1 0 0,2 2 0,0 0 0,1 1 0,0 0 0,24-10 1,-37 20-8,-1 0 1,1 0 0,0 1 0,0 0 0,0-1-1,-1 2 1,1-1 0,0 1 0,0 0 0,0 0-1,8 1 1,-10-1 10,0 1 0,0 0 0,0 0 0,0 0 0,0 0 0,0 0 0,0 1 1,0 0-1,-1-1 0,1 1 0,-1 0 0,1 0 0,-1 0 0,0 0 0,0 1 0,0-1 0,4 6 0,6 13-4,-7-12 37,1 1 1,0-1-1,1 0 0,10 11 0,-14-17-16,-1-1 0,2 1-1,-1-1 1,0 0 0,0 0-1,1 0 1,-1 0 0,1-1-1,0 0 1,-1 1 0,1-1 0,0 0-1,0-1 1,0 1 0,0-1-1,5 0 1,19 0-32,0-1 1,0-2-1,36-8 0,-55 10-19,-1-1 0,0 2 0,0-1 0,14 1 0,-19 0 36,0 0-1,-1 1 0,1-1 1,0 1-1,0-1 1,-1 1-1,1 0 1,-1 0-1,1 0 1,0 0-1,-1 1 0,0-1 1,1 0-1,-1 1 1,0 0-1,3 2 1,-3-2 16,2 1-1,-1-1 1,0 1 0,0-1 0,1 0 0,-1-1 0,1 1 0,0-1 0,-1 1 0,1-1 0,0 0 0,0 0 0,0-1 0,0 1 0,0-1-1,0 0 1,6-1 0,3 1-15,-1-1-1,1 0 0,-1-1 0,18-6 1,73-31-160,16-5-195,-87 35 211,0 1 0,0 2 0,0 1 0,61-1 0,-91 6 153,-1 0-1,1 0 0,-1 1 1,0-1-1,1 0 0,-1 1 1,0-1-1,0 1 0,1 0 0,-1-1 1,0 1-1,0 0 0,0 0 1,0 0-1,0-1 0,0 1 1,0 0-1,0 1 0,0-1 1,0 0-1,-1 0 0,1 0 1,0 0-1,-1 1 0,1-1 1,-1 0-1,1 0 0,-1 1 1,0-1-1,1 1 0,-1-1 1,0 0-1,0 3 0,1 6 26,-1 1 0,0 0 0,-2 14 0,1-19-4,1-4-26,-1-1 0,0 1 0,0-1 0,1 1 0,-1-1 0,-1 1 0,1-1 0,0 1 0,0-1 0,0 0 0,-1 0 0,1 0 0,0 0 0,-1 0 0,1 0 0,-1 0 0,0 0 0,1 0-1,-1-1 1,0 1 0,1-1 0,-1 1 0,0-1 0,1 0 0,-1 0 0,-3 1 0,1-1-210,1 1-1,-1-1 1,0 0-1,0 0 1,1 0-1,-1 0 1,0-1-1,0 1 1,1-1-1,-1 0 1,1 0-1,-6-3 1,-3-14-2847,11 15 2627,-11-22-5337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0.3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14839,'0'0'0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0.7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8 177 11269,'0'0'4909,"-1"-3"-3676,-2-3-10,0 8-454,2 20-113,1-20-610,0 0-1,0 0 0,1 0 0,-1 0 0,0 1 0,1-1 1,-1 0-1,1 0 0,0 0 0,-1-1 0,1 1 0,0 0 1,0 0-1,1 0 0,-1-1 0,0 1 0,0 0 0,1-1 1,-1 1-1,1-1 0,0 0 0,-1 1 0,1-1 0,0 0 1,2 1-1,5-1-3,-1 0 1,1 0-1,0-1 1,0-1 0,0 1-1,-1-1 1,1-1-1,0 0 1,-1 0-1,1-1 1,-1 0 0,15-7-1,3-5 28,-1 0 0,34-29 0,-30 22 76,-19 15-132,23-17 47,49-28-1,-72 46-64,1 1-1,1 0 0,-1 0 0,1 1 0,-1 1 0,1 0 0,0 1 0,0 0 0,16 0 0,-26 2-2,1 0 1,0 0-1,-1 1 1,1-1-1,0 1 0,-1 0 1,1-1-1,-1 1 1,1 1-1,-1-1 1,1 0-1,-1 0 0,0 1 1,0-1-1,0 1 1,1 0-1,-2 0 1,1 0-1,0 0 0,0 0 1,-1 0-1,1 0 1,-1 0-1,1 1 1,-1-1-1,0 1 0,0-1 1,0 1-1,0-1 1,0 6-1,2 8 44,0 0-1,-2 0 1,0 0 0,-1 18-1,0-16 20,0-15-45,0 0 1,0 1-1,0-1 1,-1 0 0,1 1-1,-1-1 1,0 0 0,1 0-1,-1 1 1,-1-1 0,1 0-1,-3 5 1,2-7-38,0 1 0,1 0 0,-1-1 0,0 0 0,0 1 0,0-1 0,0 0 0,0 0 0,-1 0 0,1 0 0,0 0 0,0-1 0,0 1 0,-1-1 0,1 1 0,0-1 0,-1 0 0,1 0 0,-4 0 0,0 0-165,4 0 45,0 0 0,0 0 0,1 0 0,-1 0 0,0 0 0,0 0 0,0 0 0,0-1 0,0 1 0,0-1 0,1 1 0,-1-1 0,0 0 0,0 0-1,1 0 1,-1 0 0,1 0 0,-1 0 0,1 0 0,-1 0 0,-1-2 0,-13-23-5139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7T13:18:41.0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14038,'0'0'2850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3150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107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9412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6054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9169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9409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8986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62389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2116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6138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2916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F8F38-BDCE-40DF-9E9D-843F36F46214}" type="datetimeFigureOut">
              <a:rPr lang="en-TT" smtClean="0"/>
              <a:t>09/08/2022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5F87-DA98-4FE3-BCC2-F5F183EC3542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6241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customXml" Target="../ink/ink1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customXml" Target="../ink/ink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10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customXml" Target="../ink/ink5.xml"/><Relationship Id="rId21" Type="http://schemas.openxmlformats.org/officeDocument/2006/relationships/customXml" Target="../ink/ink14.xml"/><Relationship Id="rId7" Type="http://schemas.openxmlformats.org/officeDocument/2006/relationships/customXml" Target="../ink/ink7.xml"/><Relationship Id="rId12" Type="http://schemas.openxmlformats.org/officeDocument/2006/relationships/image" Target="../media/image10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2" Type="http://schemas.openxmlformats.org/officeDocument/2006/relationships/image" Target="../media/image6.emf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ustomXml" Target="../ink/ink9.xml"/><Relationship Id="rId24" Type="http://schemas.openxmlformats.org/officeDocument/2006/relationships/image" Target="../media/image16.png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customXml" Target="../ink/ink13.xml"/><Relationship Id="rId4" Type="http://schemas.openxmlformats.org/officeDocument/2006/relationships/image" Target="../media/image7.emf"/><Relationship Id="rId9" Type="http://schemas.openxmlformats.org/officeDocument/2006/relationships/customXml" Target="../ink/ink8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19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customXml" Target="../ink/ink2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.png"/><Relationship Id="rId21" Type="http://schemas.openxmlformats.org/officeDocument/2006/relationships/image" Target="../media/image31.png"/><Relationship Id="rId42" Type="http://schemas.openxmlformats.org/officeDocument/2006/relationships/customXml" Target="../ink/ink44.xml"/><Relationship Id="rId63" Type="http://schemas.openxmlformats.org/officeDocument/2006/relationships/image" Target="../media/image52.png"/><Relationship Id="rId84" Type="http://schemas.openxmlformats.org/officeDocument/2006/relationships/customXml" Target="../ink/ink65.xml"/><Relationship Id="rId138" Type="http://schemas.openxmlformats.org/officeDocument/2006/relationships/customXml" Target="../ink/ink92.xml"/><Relationship Id="rId159" Type="http://schemas.openxmlformats.org/officeDocument/2006/relationships/customXml" Target="../ink/ink103.xml"/><Relationship Id="rId170" Type="http://schemas.openxmlformats.org/officeDocument/2006/relationships/image" Target="../media/image105.png"/><Relationship Id="rId107" Type="http://schemas.openxmlformats.org/officeDocument/2006/relationships/image" Target="../media/image74.png"/><Relationship Id="rId11" Type="http://schemas.openxmlformats.org/officeDocument/2006/relationships/image" Target="../media/image26.png"/><Relationship Id="rId32" Type="http://schemas.openxmlformats.org/officeDocument/2006/relationships/customXml" Target="../ink/ink39.xml"/><Relationship Id="rId53" Type="http://schemas.openxmlformats.org/officeDocument/2006/relationships/image" Target="../media/image47.png"/><Relationship Id="rId74" Type="http://schemas.openxmlformats.org/officeDocument/2006/relationships/customXml" Target="../ink/ink60.xml"/><Relationship Id="rId128" Type="http://schemas.openxmlformats.org/officeDocument/2006/relationships/customXml" Target="../ink/ink87.xml"/><Relationship Id="rId149" Type="http://schemas.openxmlformats.org/officeDocument/2006/relationships/image" Target="../media/image95.png"/><Relationship Id="rId5" Type="http://schemas.openxmlformats.org/officeDocument/2006/relationships/image" Target="../media/image23.png"/><Relationship Id="rId95" Type="http://schemas.openxmlformats.org/officeDocument/2006/relationships/image" Target="../media/image68.png"/><Relationship Id="rId160" Type="http://schemas.openxmlformats.org/officeDocument/2006/relationships/image" Target="../media/image100.png"/><Relationship Id="rId181" Type="http://schemas.openxmlformats.org/officeDocument/2006/relationships/customXml" Target="../ink/ink114.xml"/><Relationship Id="rId22" Type="http://schemas.openxmlformats.org/officeDocument/2006/relationships/customXml" Target="../ink/ink34.xml"/><Relationship Id="rId43" Type="http://schemas.openxmlformats.org/officeDocument/2006/relationships/image" Target="../media/image42.png"/><Relationship Id="rId64" Type="http://schemas.openxmlformats.org/officeDocument/2006/relationships/customXml" Target="../ink/ink55.xml"/><Relationship Id="rId118" Type="http://schemas.openxmlformats.org/officeDocument/2006/relationships/customXml" Target="../ink/ink82.xml"/><Relationship Id="rId139" Type="http://schemas.openxmlformats.org/officeDocument/2006/relationships/image" Target="../media/image90.png"/><Relationship Id="rId85" Type="http://schemas.openxmlformats.org/officeDocument/2006/relationships/image" Target="../media/image63.png"/><Relationship Id="rId150" Type="http://schemas.openxmlformats.org/officeDocument/2006/relationships/customXml" Target="../ink/ink98.xml"/><Relationship Id="rId171" Type="http://schemas.openxmlformats.org/officeDocument/2006/relationships/customXml" Target="../ink/ink109.xml"/><Relationship Id="rId12" Type="http://schemas.openxmlformats.org/officeDocument/2006/relationships/customXml" Target="../ink/ink29.xml"/><Relationship Id="rId33" Type="http://schemas.openxmlformats.org/officeDocument/2006/relationships/image" Target="../media/image37.png"/><Relationship Id="rId108" Type="http://schemas.openxmlformats.org/officeDocument/2006/relationships/customXml" Target="../ink/ink77.xml"/><Relationship Id="rId129" Type="http://schemas.openxmlformats.org/officeDocument/2006/relationships/image" Target="../media/image85.png"/><Relationship Id="rId54" Type="http://schemas.openxmlformats.org/officeDocument/2006/relationships/customXml" Target="../ink/ink50.xml"/><Relationship Id="rId75" Type="http://schemas.openxmlformats.org/officeDocument/2006/relationships/image" Target="../media/image58.png"/><Relationship Id="rId96" Type="http://schemas.openxmlformats.org/officeDocument/2006/relationships/customXml" Target="../ink/ink71.xml"/><Relationship Id="rId140" Type="http://schemas.openxmlformats.org/officeDocument/2006/relationships/customXml" Target="../ink/ink93.xml"/><Relationship Id="rId161" Type="http://schemas.openxmlformats.org/officeDocument/2006/relationships/customXml" Target="../ink/ink104.xml"/><Relationship Id="rId182" Type="http://schemas.openxmlformats.org/officeDocument/2006/relationships/image" Target="../media/image111.png"/><Relationship Id="rId6" Type="http://schemas.openxmlformats.org/officeDocument/2006/relationships/customXml" Target="../ink/ink26.xml"/><Relationship Id="rId23" Type="http://schemas.openxmlformats.org/officeDocument/2006/relationships/image" Target="../media/image32.png"/><Relationship Id="rId119" Type="http://schemas.openxmlformats.org/officeDocument/2006/relationships/image" Target="../media/image80.png"/><Relationship Id="rId44" Type="http://schemas.openxmlformats.org/officeDocument/2006/relationships/customXml" Target="../ink/ink45.xml"/><Relationship Id="rId65" Type="http://schemas.openxmlformats.org/officeDocument/2006/relationships/image" Target="../media/image53.png"/><Relationship Id="rId86" Type="http://schemas.openxmlformats.org/officeDocument/2006/relationships/customXml" Target="../ink/ink66.xml"/><Relationship Id="rId130" Type="http://schemas.openxmlformats.org/officeDocument/2006/relationships/customXml" Target="../ink/ink88.xml"/><Relationship Id="rId151" Type="http://schemas.openxmlformats.org/officeDocument/2006/relationships/image" Target="../media/image96.png"/><Relationship Id="rId172" Type="http://schemas.openxmlformats.org/officeDocument/2006/relationships/image" Target="../media/image106.png"/><Relationship Id="rId13" Type="http://schemas.openxmlformats.org/officeDocument/2006/relationships/image" Target="../media/image27.png"/><Relationship Id="rId18" Type="http://schemas.openxmlformats.org/officeDocument/2006/relationships/customXml" Target="../ink/ink32.xml"/><Relationship Id="rId39" Type="http://schemas.openxmlformats.org/officeDocument/2006/relationships/image" Target="../media/image40.png"/><Relationship Id="rId109" Type="http://schemas.openxmlformats.org/officeDocument/2006/relationships/image" Target="../media/image75.png"/><Relationship Id="rId34" Type="http://schemas.openxmlformats.org/officeDocument/2006/relationships/customXml" Target="../ink/ink40.xml"/><Relationship Id="rId50" Type="http://schemas.openxmlformats.org/officeDocument/2006/relationships/customXml" Target="../ink/ink48.xml"/><Relationship Id="rId55" Type="http://schemas.openxmlformats.org/officeDocument/2006/relationships/image" Target="../media/image48.png"/><Relationship Id="rId76" Type="http://schemas.openxmlformats.org/officeDocument/2006/relationships/customXml" Target="../ink/ink61.xml"/><Relationship Id="rId97" Type="http://schemas.openxmlformats.org/officeDocument/2006/relationships/image" Target="../media/image69.png"/><Relationship Id="rId104" Type="http://schemas.openxmlformats.org/officeDocument/2006/relationships/customXml" Target="../ink/ink75.xml"/><Relationship Id="rId120" Type="http://schemas.openxmlformats.org/officeDocument/2006/relationships/customXml" Target="../ink/ink83.xml"/><Relationship Id="rId125" Type="http://schemas.openxmlformats.org/officeDocument/2006/relationships/image" Target="../media/image83.png"/><Relationship Id="rId141" Type="http://schemas.openxmlformats.org/officeDocument/2006/relationships/image" Target="../media/image91.png"/><Relationship Id="rId146" Type="http://schemas.openxmlformats.org/officeDocument/2006/relationships/customXml" Target="../ink/ink96.xml"/><Relationship Id="rId167" Type="http://schemas.openxmlformats.org/officeDocument/2006/relationships/customXml" Target="../ink/ink107.xml"/><Relationship Id="rId188" Type="http://schemas.openxmlformats.org/officeDocument/2006/relationships/image" Target="../media/image114.png"/><Relationship Id="rId7" Type="http://schemas.openxmlformats.org/officeDocument/2006/relationships/image" Target="../media/image240.png"/><Relationship Id="rId71" Type="http://schemas.openxmlformats.org/officeDocument/2006/relationships/image" Target="../media/image56.png"/><Relationship Id="rId92" Type="http://schemas.openxmlformats.org/officeDocument/2006/relationships/customXml" Target="../ink/ink69.xml"/><Relationship Id="rId162" Type="http://schemas.openxmlformats.org/officeDocument/2006/relationships/image" Target="../media/image101.png"/><Relationship Id="rId183" Type="http://schemas.openxmlformats.org/officeDocument/2006/relationships/customXml" Target="../ink/ink115.xml"/><Relationship Id="rId2" Type="http://schemas.openxmlformats.org/officeDocument/2006/relationships/customXml" Target="../ink/ink24.xml"/><Relationship Id="rId29" Type="http://schemas.openxmlformats.org/officeDocument/2006/relationships/image" Target="../media/image35.png"/><Relationship Id="rId24" Type="http://schemas.openxmlformats.org/officeDocument/2006/relationships/customXml" Target="../ink/ink35.xml"/><Relationship Id="rId40" Type="http://schemas.openxmlformats.org/officeDocument/2006/relationships/customXml" Target="../ink/ink43.xml"/><Relationship Id="rId45" Type="http://schemas.openxmlformats.org/officeDocument/2006/relationships/image" Target="../media/image43.png"/><Relationship Id="rId66" Type="http://schemas.openxmlformats.org/officeDocument/2006/relationships/customXml" Target="../ink/ink56.xml"/><Relationship Id="rId87" Type="http://schemas.openxmlformats.org/officeDocument/2006/relationships/image" Target="../media/image64.png"/><Relationship Id="rId110" Type="http://schemas.openxmlformats.org/officeDocument/2006/relationships/customXml" Target="../ink/ink78.xml"/><Relationship Id="rId115" Type="http://schemas.openxmlformats.org/officeDocument/2006/relationships/image" Target="../media/image78.png"/><Relationship Id="rId131" Type="http://schemas.openxmlformats.org/officeDocument/2006/relationships/image" Target="../media/image86.png"/><Relationship Id="rId136" Type="http://schemas.openxmlformats.org/officeDocument/2006/relationships/customXml" Target="../ink/ink91.xml"/><Relationship Id="rId157" Type="http://schemas.openxmlformats.org/officeDocument/2006/relationships/customXml" Target="../ink/ink102.xml"/><Relationship Id="rId178" Type="http://schemas.openxmlformats.org/officeDocument/2006/relationships/image" Target="../media/image109.png"/><Relationship Id="rId61" Type="http://schemas.openxmlformats.org/officeDocument/2006/relationships/image" Target="../media/image51.png"/><Relationship Id="rId82" Type="http://schemas.openxmlformats.org/officeDocument/2006/relationships/customXml" Target="../ink/ink64.xml"/><Relationship Id="rId152" Type="http://schemas.openxmlformats.org/officeDocument/2006/relationships/customXml" Target="../ink/ink99.xml"/><Relationship Id="rId173" Type="http://schemas.openxmlformats.org/officeDocument/2006/relationships/customXml" Target="../ink/ink110.xml"/><Relationship Id="rId19" Type="http://schemas.openxmlformats.org/officeDocument/2006/relationships/image" Target="../media/image30.png"/><Relationship Id="rId14" Type="http://schemas.openxmlformats.org/officeDocument/2006/relationships/customXml" Target="../ink/ink30.xml"/><Relationship Id="rId30" Type="http://schemas.openxmlformats.org/officeDocument/2006/relationships/customXml" Target="../ink/ink38.xml"/><Relationship Id="rId35" Type="http://schemas.openxmlformats.org/officeDocument/2006/relationships/image" Target="../media/image38.png"/><Relationship Id="rId56" Type="http://schemas.openxmlformats.org/officeDocument/2006/relationships/customXml" Target="../ink/ink51.xml"/><Relationship Id="rId77" Type="http://schemas.openxmlformats.org/officeDocument/2006/relationships/image" Target="../media/image59.png"/><Relationship Id="rId100" Type="http://schemas.openxmlformats.org/officeDocument/2006/relationships/customXml" Target="../ink/ink73.xml"/><Relationship Id="rId105" Type="http://schemas.openxmlformats.org/officeDocument/2006/relationships/image" Target="../media/image73.png"/><Relationship Id="rId126" Type="http://schemas.openxmlformats.org/officeDocument/2006/relationships/customXml" Target="../ink/ink86.xml"/><Relationship Id="rId147" Type="http://schemas.openxmlformats.org/officeDocument/2006/relationships/image" Target="../media/image94.png"/><Relationship Id="rId168" Type="http://schemas.openxmlformats.org/officeDocument/2006/relationships/image" Target="../media/image104.png"/><Relationship Id="rId8" Type="http://schemas.openxmlformats.org/officeDocument/2006/relationships/customXml" Target="../ink/ink27.xml"/><Relationship Id="rId51" Type="http://schemas.openxmlformats.org/officeDocument/2006/relationships/image" Target="../media/image46.png"/><Relationship Id="rId72" Type="http://schemas.openxmlformats.org/officeDocument/2006/relationships/customXml" Target="../ink/ink59.xml"/><Relationship Id="rId93" Type="http://schemas.openxmlformats.org/officeDocument/2006/relationships/image" Target="../media/image67.png"/><Relationship Id="rId98" Type="http://schemas.openxmlformats.org/officeDocument/2006/relationships/customXml" Target="../ink/ink72.xml"/><Relationship Id="rId121" Type="http://schemas.openxmlformats.org/officeDocument/2006/relationships/image" Target="../media/image81.png"/><Relationship Id="rId142" Type="http://schemas.openxmlformats.org/officeDocument/2006/relationships/customXml" Target="../ink/ink94.xml"/><Relationship Id="rId163" Type="http://schemas.openxmlformats.org/officeDocument/2006/relationships/customXml" Target="../ink/ink105.xml"/><Relationship Id="rId184" Type="http://schemas.openxmlformats.org/officeDocument/2006/relationships/image" Target="../media/image112.png"/><Relationship Id="rId3" Type="http://schemas.openxmlformats.org/officeDocument/2006/relationships/image" Target="../media/image210.png"/><Relationship Id="rId25" Type="http://schemas.openxmlformats.org/officeDocument/2006/relationships/image" Target="../media/image33.png"/><Relationship Id="rId46" Type="http://schemas.openxmlformats.org/officeDocument/2006/relationships/customXml" Target="../ink/ink46.xml"/><Relationship Id="rId67" Type="http://schemas.openxmlformats.org/officeDocument/2006/relationships/image" Target="../media/image54.png"/><Relationship Id="rId116" Type="http://schemas.openxmlformats.org/officeDocument/2006/relationships/customXml" Target="../ink/ink81.xml"/><Relationship Id="rId137" Type="http://schemas.openxmlformats.org/officeDocument/2006/relationships/image" Target="../media/image89.png"/><Relationship Id="rId158" Type="http://schemas.openxmlformats.org/officeDocument/2006/relationships/image" Target="../media/image99.png"/><Relationship Id="rId20" Type="http://schemas.openxmlformats.org/officeDocument/2006/relationships/customXml" Target="../ink/ink33.xml"/><Relationship Id="rId41" Type="http://schemas.openxmlformats.org/officeDocument/2006/relationships/image" Target="../media/image41.png"/><Relationship Id="rId62" Type="http://schemas.openxmlformats.org/officeDocument/2006/relationships/customXml" Target="../ink/ink54.xml"/><Relationship Id="rId83" Type="http://schemas.openxmlformats.org/officeDocument/2006/relationships/image" Target="../media/image62.png"/><Relationship Id="rId88" Type="http://schemas.openxmlformats.org/officeDocument/2006/relationships/customXml" Target="../ink/ink67.xml"/><Relationship Id="rId111" Type="http://schemas.openxmlformats.org/officeDocument/2006/relationships/image" Target="../media/image76.png"/><Relationship Id="rId132" Type="http://schemas.openxmlformats.org/officeDocument/2006/relationships/customXml" Target="../ink/ink89.xml"/><Relationship Id="rId153" Type="http://schemas.openxmlformats.org/officeDocument/2006/relationships/customXml" Target="../ink/ink100.xml"/><Relationship Id="rId174" Type="http://schemas.openxmlformats.org/officeDocument/2006/relationships/image" Target="../media/image107.png"/><Relationship Id="rId179" Type="http://schemas.openxmlformats.org/officeDocument/2006/relationships/customXml" Target="../ink/ink113.xml"/><Relationship Id="rId15" Type="http://schemas.openxmlformats.org/officeDocument/2006/relationships/image" Target="../media/image28.png"/><Relationship Id="rId36" Type="http://schemas.openxmlformats.org/officeDocument/2006/relationships/customXml" Target="../ink/ink41.xml"/><Relationship Id="rId57" Type="http://schemas.openxmlformats.org/officeDocument/2006/relationships/image" Target="../media/image49.png"/><Relationship Id="rId106" Type="http://schemas.openxmlformats.org/officeDocument/2006/relationships/customXml" Target="../ink/ink76.xml"/><Relationship Id="rId127" Type="http://schemas.openxmlformats.org/officeDocument/2006/relationships/image" Target="../media/image84.png"/><Relationship Id="rId10" Type="http://schemas.openxmlformats.org/officeDocument/2006/relationships/customXml" Target="../ink/ink28.xml"/><Relationship Id="rId31" Type="http://schemas.openxmlformats.org/officeDocument/2006/relationships/image" Target="../media/image36.png"/><Relationship Id="rId52" Type="http://schemas.openxmlformats.org/officeDocument/2006/relationships/customXml" Target="../ink/ink49.xml"/><Relationship Id="rId73" Type="http://schemas.openxmlformats.org/officeDocument/2006/relationships/image" Target="../media/image57.png"/><Relationship Id="rId78" Type="http://schemas.openxmlformats.org/officeDocument/2006/relationships/customXml" Target="../ink/ink62.xml"/><Relationship Id="rId94" Type="http://schemas.openxmlformats.org/officeDocument/2006/relationships/customXml" Target="../ink/ink70.xml"/><Relationship Id="rId99" Type="http://schemas.openxmlformats.org/officeDocument/2006/relationships/image" Target="../media/image70.png"/><Relationship Id="rId101" Type="http://schemas.openxmlformats.org/officeDocument/2006/relationships/image" Target="../media/image71.png"/><Relationship Id="rId122" Type="http://schemas.openxmlformats.org/officeDocument/2006/relationships/customXml" Target="../ink/ink84.xml"/><Relationship Id="rId143" Type="http://schemas.openxmlformats.org/officeDocument/2006/relationships/image" Target="../media/image92.png"/><Relationship Id="rId148" Type="http://schemas.openxmlformats.org/officeDocument/2006/relationships/customXml" Target="../ink/ink97.xml"/><Relationship Id="rId164" Type="http://schemas.openxmlformats.org/officeDocument/2006/relationships/image" Target="../media/image102.png"/><Relationship Id="rId169" Type="http://schemas.openxmlformats.org/officeDocument/2006/relationships/customXml" Target="../ink/ink108.xml"/><Relationship Id="rId185" Type="http://schemas.openxmlformats.org/officeDocument/2006/relationships/customXml" Target="../ink/ink116.xml"/><Relationship Id="rId4" Type="http://schemas.openxmlformats.org/officeDocument/2006/relationships/customXml" Target="../ink/ink25.xml"/><Relationship Id="rId9" Type="http://schemas.openxmlformats.org/officeDocument/2006/relationships/image" Target="../media/image25.png"/><Relationship Id="rId180" Type="http://schemas.openxmlformats.org/officeDocument/2006/relationships/image" Target="../media/image110.png"/><Relationship Id="rId26" Type="http://schemas.openxmlformats.org/officeDocument/2006/relationships/customXml" Target="../ink/ink36.xml"/><Relationship Id="rId47" Type="http://schemas.openxmlformats.org/officeDocument/2006/relationships/image" Target="../media/image44.png"/><Relationship Id="rId68" Type="http://schemas.openxmlformats.org/officeDocument/2006/relationships/customXml" Target="../ink/ink57.xml"/><Relationship Id="rId89" Type="http://schemas.openxmlformats.org/officeDocument/2006/relationships/image" Target="../media/image65.png"/><Relationship Id="rId112" Type="http://schemas.openxmlformats.org/officeDocument/2006/relationships/customXml" Target="../ink/ink79.xml"/><Relationship Id="rId133" Type="http://schemas.openxmlformats.org/officeDocument/2006/relationships/image" Target="../media/image87.png"/><Relationship Id="rId154" Type="http://schemas.openxmlformats.org/officeDocument/2006/relationships/image" Target="../media/image97.png"/><Relationship Id="rId175" Type="http://schemas.openxmlformats.org/officeDocument/2006/relationships/customXml" Target="../ink/ink111.xml"/><Relationship Id="rId16" Type="http://schemas.openxmlformats.org/officeDocument/2006/relationships/customXml" Target="../ink/ink31.xml"/><Relationship Id="rId37" Type="http://schemas.openxmlformats.org/officeDocument/2006/relationships/image" Target="../media/image39.png"/><Relationship Id="rId58" Type="http://schemas.openxmlformats.org/officeDocument/2006/relationships/customXml" Target="../ink/ink52.xml"/><Relationship Id="rId79" Type="http://schemas.openxmlformats.org/officeDocument/2006/relationships/image" Target="../media/image60.png"/><Relationship Id="rId102" Type="http://schemas.openxmlformats.org/officeDocument/2006/relationships/customXml" Target="../ink/ink74.xml"/><Relationship Id="rId123" Type="http://schemas.openxmlformats.org/officeDocument/2006/relationships/image" Target="../media/image82.png"/><Relationship Id="rId144" Type="http://schemas.openxmlformats.org/officeDocument/2006/relationships/customXml" Target="../ink/ink95.xml"/><Relationship Id="rId90" Type="http://schemas.openxmlformats.org/officeDocument/2006/relationships/customXml" Target="../ink/ink68.xml"/><Relationship Id="rId165" Type="http://schemas.openxmlformats.org/officeDocument/2006/relationships/customXml" Target="../ink/ink106.xml"/><Relationship Id="rId186" Type="http://schemas.openxmlformats.org/officeDocument/2006/relationships/image" Target="../media/image113.png"/><Relationship Id="rId27" Type="http://schemas.openxmlformats.org/officeDocument/2006/relationships/image" Target="../media/image34.png"/><Relationship Id="rId48" Type="http://schemas.openxmlformats.org/officeDocument/2006/relationships/customXml" Target="../ink/ink47.xml"/><Relationship Id="rId69" Type="http://schemas.openxmlformats.org/officeDocument/2006/relationships/image" Target="../media/image55.png"/><Relationship Id="rId113" Type="http://schemas.openxmlformats.org/officeDocument/2006/relationships/image" Target="../media/image77.png"/><Relationship Id="rId134" Type="http://schemas.openxmlformats.org/officeDocument/2006/relationships/customXml" Target="../ink/ink90.xml"/><Relationship Id="rId80" Type="http://schemas.openxmlformats.org/officeDocument/2006/relationships/customXml" Target="../ink/ink63.xml"/><Relationship Id="rId155" Type="http://schemas.openxmlformats.org/officeDocument/2006/relationships/customXml" Target="../ink/ink101.xml"/><Relationship Id="rId176" Type="http://schemas.openxmlformats.org/officeDocument/2006/relationships/image" Target="../media/image108.png"/><Relationship Id="rId17" Type="http://schemas.openxmlformats.org/officeDocument/2006/relationships/image" Target="../media/image29.png"/><Relationship Id="rId38" Type="http://schemas.openxmlformats.org/officeDocument/2006/relationships/customXml" Target="../ink/ink42.xml"/><Relationship Id="rId59" Type="http://schemas.openxmlformats.org/officeDocument/2006/relationships/image" Target="../media/image50.png"/><Relationship Id="rId103" Type="http://schemas.openxmlformats.org/officeDocument/2006/relationships/image" Target="../media/image72.png"/><Relationship Id="rId124" Type="http://schemas.openxmlformats.org/officeDocument/2006/relationships/customXml" Target="../ink/ink85.xml"/><Relationship Id="rId70" Type="http://schemas.openxmlformats.org/officeDocument/2006/relationships/customXml" Target="../ink/ink58.xml"/><Relationship Id="rId91" Type="http://schemas.openxmlformats.org/officeDocument/2006/relationships/image" Target="../media/image66.png"/><Relationship Id="rId145" Type="http://schemas.openxmlformats.org/officeDocument/2006/relationships/image" Target="../media/image93.png"/><Relationship Id="rId166" Type="http://schemas.openxmlformats.org/officeDocument/2006/relationships/image" Target="../media/image103.png"/><Relationship Id="rId187" Type="http://schemas.openxmlformats.org/officeDocument/2006/relationships/customXml" Target="../ink/ink117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7.xml"/><Relationship Id="rId49" Type="http://schemas.openxmlformats.org/officeDocument/2006/relationships/image" Target="../media/image45.png"/><Relationship Id="rId114" Type="http://schemas.openxmlformats.org/officeDocument/2006/relationships/customXml" Target="../ink/ink80.xml"/><Relationship Id="rId60" Type="http://schemas.openxmlformats.org/officeDocument/2006/relationships/customXml" Target="../ink/ink53.xml"/><Relationship Id="rId81" Type="http://schemas.openxmlformats.org/officeDocument/2006/relationships/image" Target="../media/image61.png"/><Relationship Id="rId135" Type="http://schemas.openxmlformats.org/officeDocument/2006/relationships/image" Target="../media/image88.png"/><Relationship Id="rId156" Type="http://schemas.openxmlformats.org/officeDocument/2006/relationships/image" Target="../media/image98.png"/><Relationship Id="rId177" Type="http://schemas.openxmlformats.org/officeDocument/2006/relationships/customXml" Target="../ink/ink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9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4" y="850499"/>
            <a:ext cx="10322551" cy="5157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13880" y="120600"/>
              <a:ext cx="9952200" cy="5593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320" y="104040"/>
                <a:ext cx="9985320" cy="562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69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38250" y="1327150"/>
              <a:ext cx="9715500" cy="42037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9250" y="1318150"/>
                <a:ext cx="9733500" cy="4221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6960CB-4481-E1FC-5849-AE3FF3346DDC}"/>
                  </a:ext>
                </a:extLst>
              </p14:cNvPr>
              <p14:cNvContentPartPr/>
              <p14:nvPr/>
            </p14:nvContentPartPr>
            <p14:xfrm>
              <a:off x="1228680" y="5242320"/>
              <a:ext cx="1813680" cy="82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6960CB-4481-E1FC-5849-AE3FF3346D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9320" y="5232960"/>
                <a:ext cx="1832400" cy="8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0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56" y="1092433"/>
            <a:ext cx="11581088" cy="46731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440" y="564840"/>
              <a:ext cx="7281360" cy="467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520" y="548280"/>
                <a:ext cx="7314840" cy="47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531200" y="3679920"/>
              <a:ext cx="109440" cy="159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4640" y="3663360"/>
                <a:ext cx="14256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97C021-84A3-4276-AF17-4EDBBF4EF28D}"/>
                  </a:ext>
                </a:extLst>
              </p14:cNvPr>
              <p14:cNvContentPartPr/>
              <p14:nvPr/>
            </p14:nvContentPartPr>
            <p14:xfrm>
              <a:off x="181800" y="460440"/>
              <a:ext cx="9028440" cy="462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97C021-84A3-4276-AF17-4EDBBF4EF2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440" y="451080"/>
                <a:ext cx="9047160" cy="46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81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93" y="1257966"/>
            <a:ext cx="8453813" cy="4342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41280" y="2817720"/>
              <a:ext cx="1000440" cy="47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8320" y="304560"/>
                <a:ext cx="3987360" cy="257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4C5A279-4BF9-4244-80EE-AED512439665}"/>
              </a:ext>
            </a:extLst>
          </p:cNvPr>
          <p:cNvGrpSpPr/>
          <p:nvPr/>
        </p:nvGrpSpPr>
        <p:grpSpPr>
          <a:xfrm>
            <a:off x="2015553" y="308433"/>
            <a:ext cx="1843200" cy="669960"/>
            <a:chOff x="2015553" y="308433"/>
            <a:chExt cx="184320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553BFF-7376-4564-B8C7-BC9034773328}"/>
                    </a:ext>
                  </a:extLst>
                </p14:cNvPr>
                <p14:cNvContentPartPr/>
                <p14:nvPr/>
              </p14:nvContentPartPr>
              <p14:xfrm>
                <a:off x="2015553" y="499953"/>
                <a:ext cx="328320" cy="47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553BFF-7376-4564-B8C7-BC90347733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06553" y="490953"/>
                  <a:ext cx="3459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FE9F43E-775F-4C9A-B108-FC88834059DC}"/>
                    </a:ext>
                  </a:extLst>
                </p14:cNvPr>
                <p14:cNvContentPartPr/>
                <p14:nvPr/>
              </p14:nvContentPartPr>
              <p14:xfrm>
                <a:off x="2424153" y="409953"/>
                <a:ext cx="73440" cy="47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FE9F43E-775F-4C9A-B108-FC88834059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15153" y="401313"/>
                  <a:ext cx="910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CAFC0A-5327-4E8F-B1EB-3104582E7C4F}"/>
                    </a:ext>
                  </a:extLst>
                </p14:cNvPr>
                <p14:cNvContentPartPr/>
                <p14:nvPr/>
              </p14:nvContentPartPr>
              <p14:xfrm>
                <a:off x="2370153" y="738633"/>
                <a:ext cx="314280" cy="15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CAFC0A-5327-4E8F-B1EB-3104582E7C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61513" y="729633"/>
                  <a:ext cx="331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F7B77C5-27DA-4AD6-B289-A7B1F4C51468}"/>
                    </a:ext>
                  </a:extLst>
                </p14:cNvPr>
                <p14:cNvContentPartPr/>
                <p14:nvPr/>
              </p14:nvContentPartPr>
              <p14:xfrm>
                <a:off x="2745993" y="308433"/>
                <a:ext cx="603720" cy="56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F7B77C5-27DA-4AD6-B289-A7B1F4C5146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36993" y="299793"/>
                  <a:ext cx="62136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F1FC99-2B30-46CD-B1F1-FFD6AE24BC74}"/>
                    </a:ext>
                  </a:extLst>
                </p14:cNvPr>
                <p14:cNvContentPartPr/>
                <p14:nvPr/>
              </p14:nvContentPartPr>
              <p14:xfrm>
                <a:off x="3133713" y="625953"/>
                <a:ext cx="208800" cy="3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F1FC99-2B30-46CD-B1F1-FFD6AE24BC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25073" y="617313"/>
                  <a:ext cx="226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D2DDD3F-0623-4DE7-95EC-D4CC1B6626C3}"/>
                    </a:ext>
                  </a:extLst>
                </p14:cNvPr>
                <p14:cNvContentPartPr/>
                <p14:nvPr/>
              </p14:nvContentPartPr>
              <p14:xfrm>
                <a:off x="3371673" y="693633"/>
                <a:ext cx="337680" cy="77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D2DDD3F-0623-4DE7-95EC-D4CC1B6626C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62673" y="684993"/>
                  <a:ext cx="355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428E48-28E4-438E-9FA3-2EFF71092369}"/>
                    </a:ext>
                  </a:extLst>
                </p14:cNvPr>
                <p14:cNvContentPartPr/>
                <p14:nvPr/>
              </p14:nvContentPartPr>
              <p14:xfrm>
                <a:off x="3703233" y="655473"/>
                <a:ext cx="155520" cy="178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428E48-28E4-438E-9FA3-2EFF710923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94233" y="646833"/>
                  <a:ext cx="17316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0682A-6D7E-47B1-A93C-3F2F394D854F}"/>
                  </a:ext>
                </a:extLst>
              </p14:cNvPr>
              <p14:cNvContentPartPr/>
              <p14:nvPr/>
            </p14:nvContentPartPr>
            <p14:xfrm>
              <a:off x="4347633" y="602913"/>
              <a:ext cx="210600" cy="540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0682A-6D7E-47B1-A93C-3F2F394D854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38633" y="593913"/>
                <a:ext cx="228240" cy="55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9C0ED43-1E73-4B17-8F5D-04BE52FEA444}"/>
              </a:ext>
            </a:extLst>
          </p:cNvPr>
          <p:cNvGrpSpPr/>
          <p:nvPr/>
        </p:nvGrpSpPr>
        <p:grpSpPr>
          <a:xfrm>
            <a:off x="5016153" y="251553"/>
            <a:ext cx="1233000" cy="880560"/>
            <a:chOff x="5016153" y="251553"/>
            <a:chExt cx="1233000" cy="88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DDA41F-DD27-4F2C-BCF3-61250004D632}"/>
                    </a:ext>
                  </a:extLst>
                </p14:cNvPr>
                <p14:cNvContentPartPr/>
                <p14:nvPr/>
              </p14:nvContentPartPr>
              <p14:xfrm>
                <a:off x="5016153" y="251553"/>
                <a:ext cx="608040" cy="880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DDA41F-DD27-4F2C-BCF3-61250004D6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07513" y="242913"/>
                  <a:ext cx="62568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95C001-48F7-4884-999A-FCF8F6F6FAD8}"/>
                    </a:ext>
                  </a:extLst>
                </p14:cNvPr>
                <p14:cNvContentPartPr/>
                <p14:nvPr/>
              </p14:nvContentPartPr>
              <p14:xfrm>
                <a:off x="5923713" y="653313"/>
                <a:ext cx="163800" cy="214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95C001-48F7-4884-999A-FCF8F6F6FA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14713" y="644673"/>
                  <a:ext cx="181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3EDE95-1454-435A-A8C3-5E5F29882A34}"/>
                    </a:ext>
                  </a:extLst>
                </p14:cNvPr>
                <p14:cNvContentPartPr/>
                <p14:nvPr/>
              </p14:nvContentPartPr>
              <p14:xfrm>
                <a:off x="6024513" y="548553"/>
                <a:ext cx="224640" cy="6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3EDE95-1454-435A-A8C3-5E5F29882A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15873" y="539553"/>
                  <a:ext cx="24228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7CC930-07F4-4A6B-8F6A-340B0FEDD10F}"/>
                  </a:ext>
                </a:extLst>
              </p14:cNvPr>
              <p14:cNvContentPartPr/>
              <p14:nvPr/>
            </p14:nvContentPartPr>
            <p14:xfrm>
              <a:off x="2562480" y="3670560"/>
              <a:ext cx="7502760" cy="1559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7CC930-07F4-4A6B-8F6A-340B0FEDD1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53120" y="3661200"/>
                <a:ext cx="7521480" cy="15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10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96" y="745449"/>
            <a:ext cx="9820407" cy="53671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55560" y="1159200"/>
              <a:ext cx="10572840" cy="4614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9000" y="673920"/>
                <a:ext cx="10605240" cy="51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D82714-474D-446E-8FA2-162AB903D524}"/>
                  </a:ext>
                </a:extLst>
              </p14:cNvPr>
              <p14:cNvContentPartPr/>
              <p14:nvPr/>
            </p14:nvContentPartPr>
            <p14:xfrm>
              <a:off x="424080" y="2676600"/>
              <a:ext cx="9213480" cy="3961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D82714-474D-446E-8FA2-162AB903D5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720" y="2667240"/>
                <a:ext cx="9232200" cy="39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49" y="238125"/>
            <a:ext cx="7632123" cy="6381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A4C5DB-1DBB-4753-9354-7BA7D1563BEB}"/>
                  </a:ext>
                </a:extLst>
              </p14:cNvPr>
              <p14:cNvContentPartPr/>
              <p14:nvPr/>
            </p14:nvContentPartPr>
            <p14:xfrm>
              <a:off x="1527120" y="1071360"/>
              <a:ext cx="9674280" cy="5051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A4C5DB-1DBB-4753-9354-7BA7D1563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7760" y="1062000"/>
                <a:ext cx="9693000" cy="50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222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21" y="1289799"/>
            <a:ext cx="8345757" cy="4278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0480" y="1635480"/>
              <a:ext cx="9597600" cy="4701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920" y="1618920"/>
                <a:ext cx="9630720" cy="47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589280" y="5529600"/>
              <a:ext cx="7155720" cy="123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2720" y="5513040"/>
                <a:ext cx="7188840" cy="12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4EA736-7F44-282B-F2AA-6BFD85FC3C3C}"/>
                  </a:ext>
                </a:extLst>
              </p14:cNvPr>
              <p14:cNvContentPartPr/>
              <p14:nvPr/>
            </p14:nvContentPartPr>
            <p14:xfrm>
              <a:off x="2463840" y="974520"/>
              <a:ext cx="7629120" cy="541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4EA736-7F44-282B-F2AA-6BFD85FC3C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4480" y="965160"/>
                <a:ext cx="7647840" cy="54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69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6BB8D2-D488-4F23-9BB9-914673F26D7B}"/>
                  </a:ext>
                </a:extLst>
              </p14:cNvPr>
              <p14:cNvContentPartPr/>
              <p14:nvPr/>
            </p14:nvContentPartPr>
            <p14:xfrm>
              <a:off x="2982513" y="1150833"/>
              <a:ext cx="3960" cy="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6BB8D2-D488-4F23-9BB9-914673F26D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3513" y="1142193"/>
                <a:ext cx="216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01FA751-26E1-415F-9034-02A4D8162CC3}"/>
              </a:ext>
            </a:extLst>
          </p:cNvPr>
          <p:cNvGrpSpPr/>
          <p:nvPr/>
        </p:nvGrpSpPr>
        <p:grpSpPr>
          <a:xfrm>
            <a:off x="2926353" y="874353"/>
            <a:ext cx="1458720" cy="864000"/>
            <a:chOff x="2926353" y="874353"/>
            <a:chExt cx="145872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483683-DA75-448A-AFBC-789FF490B57A}"/>
                    </a:ext>
                  </a:extLst>
                </p14:cNvPr>
                <p14:cNvContentPartPr/>
                <p14:nvPr/>
              </p14:nvContentPartPr>
              <p14:xfrm>
                <a:off x="2944353" y="1061913"/>
                <a:ext cx="58680" cy="38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483683-DA75-448A-AFBC-789FF490B5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0033" y="1057593"/>
                  <a:ext cx="673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C3CD989-4F70-406E-95D4-27CCCECA31E0}"/>
                    </a:ext>
                  </a:extLst>
                </p14:cNvPr>
                <p14:cNvContentPartPr/>
                <p14:nvPr/>
              </p14:nvContentPartPr>
              <p14:xfrm>
                <a:off x="2926353" y="981993"/>
                <a:ext cx="244080" cy="447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C3CD989-4F70-406E-95D4-27CCCECA31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22033" y="977673"/>
                  <a:ext cx="2527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20322B-D36C-4794-B78D-80ED798E7C5F}"/>
                    </a:ext>
                  </a:extLst>
                </p14:cNvPr>
                <p14:cNvContentPartPr/>
                <p14:nvPr/>
              </p14:nvContentPartPr>
              <p14:xfrm>
                <a:off x="3256113" y="1213473"/>
                <a:ext cx="356760" cy="24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20322B-D36C-4794-B78D-80ED798E7C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51793" y="1209153"/>
                  <a:ext cx="365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85897E-DA72-40F6-83C3-F4E5299CA213}"/>
                    </a:ext>
                  </a:extLst>
                </p14:cNvPr>
                <p14:cNvContentPartPr/>
                <p14:nvPr/>
              </p14:nvContentPartPr>
              <p14:xfrm>
                <a:off x="3653913" y="874353"/>
                <a:ext cx="331560" cy="57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85897E-DA72-40F6-83C3-F4E5299CA2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49593" y="870033"/>
                  <a:ext cx="3402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FB4C90-67CA-4A4C-9461-63E68B099AF5}"/>
                    </a:ext>
                  </a:extLst>
                </p14:cNvPr>
                <p14:cNvContentPartPr/>
                <p14:nvPr/>
              </p14:nvContentPartPr>
              <p14:xfrm>
                <a:off x="4026513" y="1218153"/>
                <a:ext cx="358560" cy="520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FB4C90-67CA-4A4C-9461-63E68B099A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22193" y="1213833"/>
                  <a:ext cx="367200" cy="52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3327EC-CDD4-4E4D-9D9F-EAD35CE0AB3D}"/>
                  </a:ext>
                </a:extLst>
              </p14:cNvPr>
              <p14:cNvContentPartPr/>
              <p14:nvPr/>
            </p14:nvContentPartPr>
            <p14:xfrm>
              <a:off x="4890873" y="1238673"/>
              <a:ext cx="233640" cy="132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3327EC-CDD4-4E4D-9D9F-EAD35CE0AB3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86553" y="1234353"/>
                <a:ext cx="24228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150FDC4-7BC4-4731-95ED-B241EA070D81}"/>
              </a:ext>
            </a:extLst>
          </p:cNvPr>
          <p:cNvGrpSpPr/>
          <p:nvPr/>
        </p:nvGrpSpPr>
        <p:grpSpPr>
          <a:xfrm>
            <a:off x="5757393" y="747993"/>
            <a:ext cx="2570760" cy="675720"/>
            <a:chOff x="5757393" y="747993"/>
            <a:chExt cx="257076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F1FFAE-15EE-4E26-9FF6-53D8AC79C1B6}"/>
                    </a:ext>
                  </a:extLst>
                </p14:cNvPr>
                <p14:cNvContentPartPr/>
                <p14:nvPr/>
              </p14:nvContentPartPr>
              <p14:xfrm>
                <a:off x="5757393" y="921153"/>
                <a:ext cx="436680" cy="48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F1FFAE-15EE-4E26-9FF6-53D8AC79C1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3073" y="916833"/>
                  <a:ext cx="4453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72940B-B343-4048-8CED-283763BCD27D}"/>
                    </a:ext>
                  </a:extLst>
                </p14:cNvPr>
                <p14:cNvContentPartPr/>
                <p14:nvPr/>
              </p14:nvContentPartPr>
              <p14:xfrm>
                <a:off x="6200913" y="1258833"/>
                <a:ext cx="513720" cy="16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72940B-B343-4048-8CED-283763BCD2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96593" y="1254513"/>
                  <a:ext cx="522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55CB11-7724-4363-B83F-3CDC87E6399D}"/>
                    </a:ext>
                  </a:extLst>
                </p14:cNvPr>
                <p14:cNvContentPartPr/>
                <p14:nvPr/>
              </p14:nvContentPartPr>
              <p14:xfrm>
                <a:off x="6749913" y="1335513"/>
                <a:ext cx="207720" cy="59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55CB11-7724-4363-B83F-3CDC87E639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45593" y="1331193"/>
                  <a:ext cx="216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E8B2EE-E9D8-4908-AC5E-A61D3343DA7D}"/>
                    </a:ext>
                  </a:extLst>
                </p14:cNvPr>
                <p14:cNvContentPartPr/>
                <p14:nvPr/>
              </p14:nvContentPartPr>
              <p14:xfrm>
                <a:off x="6966633" y="1334793"/>
                <a:ext cx="136080" cy="4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E8B2EE-E9D8-4908-AC5E-A61D3343DA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62313" y="1330473"/>
                  <a:ext cx="144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072E29-829C-4700-9489-2AE146386D23}"/>
                    </a:ext>
                  </a:extLst>
                </p14:cNvPr>
                <p14:cNvContentPartPr/>
                <p14:nvPr/>
              </p14:nvContentPartPr>
              <p14:xfrm>
                <a:off x="7116753" y="792633"/>
                <a:ext cx="658440" cy="596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072E29-829C-4700-9489-2AE146386D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12433" y="788313"/>
                  <a:ext cx="66708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D71D1A-09B4-4AD2-A2BD-D3E6A9284790}"/>
                    </a:ext>
                  </a:extLst>
                </p14:cNvPr>
                <p14:cNvContentPartPr/>
                <p14:nvPr/>
              </p14:nvContentPartPr>
              <p14:xfrm>
                <a:off x="7845753" y="747993"/>
                <a:ext cx="482400" cy="660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D71D1A-09B4-4AD2-A2BD-D3E6A92847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41433" y="743673"/>
                  <a:ext cx="491040" cy="66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8127A2-04F8-473D-8CFA-3E34FBE190B1}"/>
              </a:ext>
            </a:extLst>
          </p:cNvPr>
          <p:cNvGrpSpPr/>
          <p:nvPr/>
        </p:nvGrpSpPr>
        <p:grpSpPr>
          <a:xfrm>
            <a:off x="8823513" y="698313"/>
            <a:ext cx="1130400" cy="638640"/>
            <a:chOff x="8823513" y="698313"/>
            <a:chExt cx="113040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4ABD88-75BC-4B3B-80D2-6E9741DEC005}"/>
                    </a:ext>
                  </a:extLst>
                </p14:cNvPr>
                <p14:cNvContentPartPr/>
                <p14:nvPr/>
              </p14:nvContentPartPr>
              <p14:xfrm>
                <a:off x="8823513" y="981993"/>
                <a:ext cx="277200" cy="35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4ABD88-75BC-4B3B-80D2-6E9741DEC0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19193" y="977673"/>
                  <a:ext cx="285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6A99BE-FE7E-4BA2-8739-80221A8CB4F7}"/>
                    </a:ext>
                  </a:extLst>
                </p14:cNvPr>
                <p14:cNvContentPartPr/>
                <p14:nvPr/>
              </p14:nvContentPartPr>
              <p14:xfrm>
                <a:off x="9160833" y="698313"/>
                <a:ext cx="428760" cy="59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6A99BE-FE7E-4BA2-8739-80221A8CB4F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56513" y="693993"/>
                  <a:ext cx="4374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0DE487-C601-49F7-A733-18983DE37854}"/>
                    </a:ext>
                  </a:extLst>
                </p14:cNvPr>
                <p14:cNvContentPartPr/>
                <p14:nvPr/>
              </p14:nvContentPartPr>
              <p14:xfrm>
                <a:off x="9618393" y="700113"/>
                <a:ext cx="267120" cy="56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0DE487-C601-49F7-A733-18983DE378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14073" y="695793"/>
                  <a:ext cx="27576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A10821-4F2C-4C69-B87D-1A015FE33E35}"/>
                    </a:ext>
                  </a:extLst>
                </p14:cNvPr>
                <p14:cNvContentPartPr/>
                <p14:nvPr/>
              </p14:nvContentPartPr>
              <p14:xfrm>
                <a:off x="9942393" y="1193313"/>
                <a:ext cx="1152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A10821-4F2C-4C69-B87D-1A015FE33E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38073" y="1188993"/>
                  <a:ext cx="2016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3859EE-53A1-4FA3-A479-032BCE3DF82F}"/>
              </a:ext>
            </a:extLst>
          </p:cNvPr>
          <p:cNvGrpSpPr/>
          <p:nvPr/>
        </p:nvGrpSpPr>
        <p:grpSpPr>
          <a:xfrm>
            <a:off x="4211193" y="2080353"/>
            <a:ext cx="672120" cy="505440"/>
            <a:chOff x="4211193" y="2080353"/>
            <a:chExt cx="67212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483CC7-55A7-4FD4-8C07-D4BF6EA7BA17}"/>
                    </a:ext>
                  </a:extLst>
                </p14:cNvPr>
                <p14:cNvContentPartPr/>
                <p14:nvPr/>
              </p14:nvContentPartPr>
              <p14:xfrm>
                <a:off x="4211193" y="2080353"/>
                <a:ext cx="271080" cy="48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483CC7-55A7-4FD4-8C07-D4BF6EA7BA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06873" y="2076033"/>
                  <a:ext cx="2797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43E117-B145-4F12-B438-F2BC28C2FC70}"/>
                    </a:ext>
                  </a:extLst>
                </p14:cNvPr>
                <p14:cNvContentPartPr/>
                <p14:nvPr/>
              </p14:nvContentPartPr>
              <p14:xfrm>
                <a:off x="4518633" y="2357913"/>
                <a:ext cx="364680" cy="227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43E117-B145-4F12-B438-F2BC28C2FC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14313" y="2353593"/>
                  <a:ext cx="37332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84F322-E176-4432-BD78-495FAF2DFD16}"/>
                  </a:ext>
                </a:extLst>
              </p14:cNvPr>
              <p14:cNvContentPartPr/>
              <p14:nvPr/>
            </p14:nvContentPartPr>
            <p14:xfrm>
              <a:off x="5299113" y="2297793"/>
              <a:ext cx="982440" cy="54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84F322-E176-4432-BD78-495FAF2DFD1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94793" y="2293473"/>
                <a:ext cx="991080" cy="55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6FA62915-5DA1-4051-9FDB-773582E3E01B}"/>
              </a:ext>
            </a:extLst>
          </p:cNvPr>
          <p:cNvGrpSpPr/>
          <p:nvPr/>
        </p:nvGrpSpPr>
        <p:grpSpPr>
          <a:xfrm>
            <a:off x="6979953" y="1934553"/>
            <a:ext cx="3493080" cy="737640"/>
            <a:chOff x="6979953" y="1934553"/>
            <a:chExt cx="349308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CF2723-73BA-4D1F-9AD5-73BEF7F40225}"/>
                    </a:ext>
                  </a:extLst>
                </p14:cNvPr>
                <p14:cNvContentPartPr/>
                <p14:nvPr/>
              </p14:nvContentPartPr>
              <p14:xfrm>
                <a:off x="6979953" y="2104833"/>
                <a:ext cx="538560" cy="37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CF2723-73BA-4D1F-9AD5-73BEF7F402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75633" y="2100513"/>
                  <a:ext cx="547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2EDC44-AE4A-4E05-9A90-8089665E3B9A}"/>
                    </a:ext>
                  </a:extLst>
                </p14:cNvPr>
                <p14:cNvContentPartPr/>
                <p14:nvPr/>
              </p14:nvContentPartPr>
              <p14:xfrm>
                <a:off x="7603473" y="1934553"/>
                <a:ext cx="547200" cy="73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2EDC44-AE4A-4E05-9A90-8089665E3B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99153" y="1930233"/>
                  <a:ext cx="55584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A57704-0658-4F67-847A-8D5FC5BEA245}"/>
                    </a:ext>
                  </a:extLst>
                </p14:cNvPr>
                <p14:cNvContentPartPr/>
                <p14:nvPr/>
              </p14:nvContentPartPr>
              <p14:xfrm>
                <a:off x="7978953" y="2014113"/>
                <a:ext cx="578880" cy="479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A57704-0658-4F67-847A-8D5FC5BEA24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74633" y="2009793"/>
                  <a:ext cx="5875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25A892D-C841-463E-A0F9-71AD5D6FA0A2}"/>
                    </a:ext>
                  </a:extLst>
                </p14:cNvPr>
                <p14:cNvContentPartPr/>
                <p14:nvPr/>
              </p14:nvContentPartPr>
              <p14:xfrm>
                <a:off x="8905233" y="2148753"/>
                <a:ext cx="6120" cy="20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25A892D-C841-463E-A0F9-71AD5D6FA0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00913" y="2144433"/>
                  <a:ext cx="14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C75692-2369-4663-90F9-AA3EBE01D111}"/>
                    </a:ext>
                  </a:extLst>
                </p14:cNvPr>
                <p14:cNvContentPartPr/>
                <p14:nvPr/>
              </p14:nvContentPartPr>
              <p14:xfrm>
                <a:off x="8773113" y="2002593"/>
                <a:ext cx="284040" cy="130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C75692-2369-4663-90F9-AA3EBE01D1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68793" y="1998273"/>
                  <a:ext cx="292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B88C742-5C05-4BDD-8A90-13331149C1B1}"/>
                    </a:ext>
                  </a:extLst>
                </p14:cNvPr>
                <p14:cNvContentPartPr/>
                <p14:nvPr/>
              </p14:nvContentPartPr>
              <p14:xfrm>
                <a:off x="8862753" y="2224713"/>
                <a:ext cx="360360" cy="84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B88C742-5C05-4BDD-8A90-13331149C1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58433" y="2220393"/>
                  <a:ext cx="369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2FE8CC-6FA8-4C46-BE31-2EF65C4382C4}"/>
                    </a:ext>
                  </a:extLst>
                </p14:cNvPr>
                <p14:cNvContentPartPr/>
                <p14:nvPr/>
              </p14:nvContentPartPr>
              <p14:xfrm>
                <a:off x="9211233" y="2219673"/>
                <a:ext cx="391680" cy="10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2FE8CC-6FA8-4C46-BE31-2EF65C4382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06913" y="2215353"/>
                  <a:ext cx="400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D8BA228-8D0D-4949-A187-40567ABCEB28}"/>
                    </a:ext>
                  </a:extLst>
                </p14:cNvPr>
                <p14:cNvContentPartPr/>
                <p14:nvPr/>
              </p14:nvContentPartPr>
              <p14:xfrm>
                <a:off x="9617313" y="2192673"/>
                <a:ext cx="274680" cy="12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D8BA228-8D0D-4949-A187-40567ABCEB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12993" y="2188353"/>
                  <a:ext cx="283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07A1FD-5BFC-4EF2-BA75-6D9C772B0647}"/>
                    </a:ext>
                  </a:extLst>
                </p14:cNvPr>
                <p14:cNvContentPartPr/>
                <p14:nvPr/>
              </p14:nvContentPartPr>
              <p14:xfrm>
                <a:off x="9909993" y="2196273"/>
                <a:ext cx="252720" cy="150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07A1FD-5BFC-4EF2-BA75-6D9C772B06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05673" y="2191953"/>
                  <a:ext cx="261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75950D-5B16-4C04-BD1D-2C20D8B3BB11}"/>
                    </a:ext>
                  </a:extLst>
                </p14:cNvPr>
                <p14:cNvContentPartPr/>
                <p14:nvPr/>
              </p14:nvContentPartPr>
              <p14:xfrm>
                <a:off x="10206993" y="1955073"/>
                <a:ext cx="65160" cy="40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75950D-5B16-4C04-BD1D-2C20D8B3BB1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02673" y="1950753"/>
                  <a:ext cx="738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AC16605-0AB0-4D38-849F-BFB0C9500928}"/>
                    </a:ext>
                  </a:extLst>
                </p14:cNvPr>
                <p14:cNvContentPartPr/>
                <p14:nvPr/>
              </p14:nvContentPartPr>
              <p14:xfrm>
                <a:off x="10241553" y="2192313"/>
                <a:ext cx="231480" cy="128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AC16605-0AB0-4D38-849F-BFB0C95009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37233" y="2187993"/>
                  <a:ext cx="24012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CB589A5-2DFA-444C-A9CF-4BB8B4B6D717}"/>
                  </a:ext>
                </a:extLst>
              </p14:cNvPr>
              <p14:cNvContentPartPr/>
              <p14:nvPr/>
            </p14:nvContentPartPr>
            <p14:xfrm>
              <a:off x="4316673" y="2892513"/>
              <a:ext cx="853560" cy="547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CB589A5-2DFA-444C-A9CF-4BB8B4B6D71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12353" y="2888193"/>
                <a:ext cx="862200" cy="55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F84878E-FA6F-4D43-B8C7-DD19D8FEEA2A}"/>
              </a:ext>
            </a:extLst>
          </p:cNvPr>
          <p:cNvGrpSpPr/>
          <p:nvPr/>
        </p:nvGrpSpPr>
        <p:grpSpPr>
          <a:xfrm>
            <a:off x="5777913" y="2700273"/>
            <a:ext cx="1085760" cy="720720"/>
            <a:chOff x="5777913" y="2700273"/>
            <a:chExt cx="108576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D2C889-4C25-4459-8056-69F6F5F5CBDB}"/>
                    </a:ext>
                  </a:extLst>
                </p14:cNvPr>
                <p14:cNvContentPartPr/>
                <p14:nvPr/>
              </p14:nvContentPartPr>
              <p14:xfrm>
                <a:off x="5777913" y="2700273"/>
                <a:ext cx="450000" cy="506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D2C889-4C25-4459-8056-69F6F5F5CB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73593" y="2695953"/>
                  <a:ext cx="4586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EA361D5-29BB-4363-8D5C-732BEAF519CA}"/>
                    </a:ext>
                  </a:extLst>
                </p14:cNvPr>
                <p14:cNvContentPartPr/>
                <p14:nvPr/>
              </p14:nvContentPartPr>
              <p14:xfrm>
                <a:off x="6236553" y="2993313"/>
                <a:ext cx="104400" cy="42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EA361D5-29BB-4363-8D5C-732BEAF519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32233" y="2988993"/>
                  <a:ext cx="1130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210816-E10F-4A4C-8A9B-3A63F97597F6}"/>
                    </a:ext>
                  </a:extLst>
                </p14:cNvPr>
                <p14:cNvContentPartPr/>
                <p14:nvPr/>
              </p14:nvContentPartPr>
              <p14:xfrm>
                <a:off x="6491073" y="3011313"/>
                <a:ext cx="222480" cy="191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210816-E10F-4A4C-8A9B-3A63F97597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86753" y="3006993"/>
                  <a:ext cx="231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586049-3D71-4513-92BB-E9FC019B451B}"/>
                    </a:ext>
                  </a:extLst>
                </p14:cNvPr>
                <p14:cNvContentPartPr/>
                <p14:nvPr/>
              </p14:nvContentPartPr>
              <p14:xfrm>
                <a:off x="6860073" y="3143793"/>
                <a:ext cx="3600" cy="1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586049-3D71-4513-92BB-E9FC019B45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55753" y="3139473"/>
                  <a:ext cx="12240" cy="1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FF6537-152B-424A-9919-6B7D06437343}"/>
              </a:ext>
            </a:extLst>
          </p:cNvPr>
          <p:cNvGrpSpPr/>
          <p:nvPr/>
        </p:nvGrpSpPr>
        <p:grpSpPr>
          <a:xfrm>
            <a:off x="4321353" y="3709353"/>
            <a:ext cx="1301040" cy="907560"/>
            <a:chOff x="4321353" y="3709353"/>
            <a:chExt cx="1301040" cy="90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A24462-C220-472E-8481-10F769C056C7}"/>
                    </a:ext>
                  </a:extLst>
                </p14:cNvPr>
                <p14:cNvContentPartPr/>
                <p14:nvPr/>
              </p14:nvContentPartPr>
              <p14:xfrm>
                <a:off x="4321353" y="3851913"/>
                <a:ext cx="289800" cy="30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A24462-C220-472E-8481-10F769C056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17033" y="3847593"/>
                  <a:ext cx="298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2F4070D-3C89-435C-8E3F-FA8D828F1CBF}"/>
                    </a:ext>
                  </a:extLst>
                </p14:cNvPr>
                <p14:cNvContentPartPr/>
                <p14:nvPr/>
              </p14:nvContentPartPr>
              <p14:xfrm>
                <a:off x="4679913" y="3709353"/>
                <a:ext cx="477000" cy="418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2F4070D-3C89-435C-8E3F-FA8D828F1C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75593" y="3705033"/>
                  <a:ext cx="4856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C49151-6C4E-4D45-8776-EE9A0398A97F}"/>
                    </a:ext>
                  </a:extLst>
                </p14:cNvPr>
                <p14:cNvContentPartPr/>
                <p14:nvPr/>
              </p14:nvContentPartPr>
              <p14:xfrm>
                <a:off x="5152233" y="3804393"/>
                <a:ext cx="470160" cy="812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C49151-6C4E-4D45-8776-EE9A0398A9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47913" y="3800073"/>
                  <a:ext cx="478800" cy="82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5EFED70-F86D-4932-A3B2-B158E91A9DFE}"/>
              </a:ext>
            </a:extLst>
          </p:cNvPr>
          <p:cNvGrpSpPr/>
          <p:nvPr/>
        </p:nvGrpSpPr>
        <p:grpSpPr>
          <a:xfrm>
            <a:off x="6108753" y="3456273"/>
            <a:ext cx="1472760" cy="717840"/>
            <a:chOff x="6108753" y="3456273"/>
            <a:chExt cx="147276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671AD85-3FBC-40CB-BB1D-4F48A6F22D6D}"/>
                    </a:ext>
                  </a:extLst>
                </p14:cNvPr>
                <p14:cNvContentPartPr/>
                <p14:nvPr/>
              </p14:nvContentPartPr>
              <p14:xfrm>
                <a:off x="6119913" y="3957393"/>
                <a:ext cx="6120" cy="113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671AD85-3FBC-40CB-BB1D-4F48A6F22D6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15593" y="3953073"/>
                  <a:ext cx="14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5FC334-0C23-4C06-9915-BD70C3455479}"/>
                    </a:ext>
                  </a:extLst>
                </p14:cNvPr>
                <p14:cNvContentPartPr/>
                <p14:nvPr/>
              </p14:nvContentPartPr>
              <p14:xfrm>
                <a:off x="6240873" y="3617193"/>
                <a:ext cx="75600" cy="556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5FC334-0C23-4C06-9915-BD70C34554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36553" y="3612873"/>
                  <a:ext cx="842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86B2FE2-C5BA-49A6-AB96-D7B3311EE607}"/>
                    </a:ext>
                  </a:extLst>
                </p14:cNvPr>
                <p14:cNvContentPartPr/>
                <p14:nvPr/>
              </p14:nvContentPartPr>
              <p14:xfrm>
                <a:off x="6108753" y="3681633"/>
                <a:ext cx="136080" cy="215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86B2FE2-C5BA-49A6-AB96-D7B3311EE6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04433" y="3677313"/>
                  <a:ext cx="144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B20A63B-2408-48CD-9E77-A0BDFE5202A3}"/>
                    </a:ext>
                  </a:extLst>
                </p14:cNvPr>
                <p14:cNvContentPartPr/>
                <p14:nvPr/>
              </p14:nvContentPartPr>
              <p14:xfrm>
                <a:off x="6129993" y="3659673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B20A63B-2408-48CD-9E77-A0BDFE5202A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25673" y="36553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AA7527C-16DB-4BF7-9D03-344BB8AA024B}"/>
                    </a:ext>
                  </a:extLst>
                </p14:cNvPr>
                <p14:cNvContentPartPr/>
                <p14:nvPr/>
              </p14:nvContentPartPr>
              <p14:xfrm>
                <a:off x="6637233" y="3456273"/>
                <a:ext cx="944280" cy="629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AA7527C-16DB-4BF7-9D03-344BB8AA024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32913" y="3451953"/>
                  <a:ext cx="952920" cy="63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ECEDC16-35ED-457D-BFAA-E522A0CFD352}"/>
                  </a:ext>
                </a:extLst>
              </p14:cNvPr>
              <p14:cNvContentPartPr/>
              <p14:nvPr/>
            </p14:nvContentPartPr>
            <p14:xfrm>
              <a:off x="7968873" y="3863433"/>
              <a:ext cx="380520" cy="1760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ECEDC16-35ED-457D-BFAA-E522A0CFD35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64553" y="3859113"/>
                <a:ext cx="38916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417ED95-D70D-4BCF-9BE8-96EF18A1C7EC}"/>
              </a:ext>
            </a:extLst>
          </p:cNvPr>
          <p:cNvGrpSpPr/>
          <p:nvPr/>
        </p:nvGrpSpPr>
        <p:grpSpPr>
          <a:xfrm>
            <a:off x="8740353" y="3438633"/>
            <a:ext cx="2393280" cy="823680"/>
            <a:chOff x="8740353" y="3438633"/>
            <a:chExt cx="239328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47AB74C-CFA5-4CB6-BA84-29B98FF51DE5}"/>
                    </a:ext>
                  </a:extLst>
                </p14:cNvPr>
                <p14:cNvContentPartPr/>
                <p14:nvPr/>
              </p14:nvContentPartPr>
              <p14:xfrm>
                <a:off x="8740353" y="3585873"/>
                <a:ext cx="227160" cy="648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47AB74C-CFA5-4CB6-BA84-29B98FF51D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36033" y="3581553"/>
                  <a:ext cx="23580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83AB655-B47D-45F4-BA4F-2600B411F18E}"/>
                    </a:ext>
                  </a:extLst>
                </p14:cNvPr>
                <p14:cNvContentPartPr/>
                <p14:nvPr/>
              </p14:nvContentPartPr>
              <p14:xfrm>
                <a:off x="8968953" y="3881433"/>
                <a:ext cx="626400" cy="19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83AB655-B47D-45F4-BA4F-2600B411F1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64633" y="3877113"/>
                  <a:ext cx="635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CCC8B5-9CDB-4A53-8F1F-C4959BEE4B0F}"/>
                    </a:ext>
                  </a:extLst>
                </p14:cNvPr>
                <p14:cNvContentPartPr/>
                <p14:nvPr/>
              </p14:nvContentPartPr>
              <p14:xfrm>
                <a:off x="9861753" y="3782793"/>
                <a:ext cx="9360" cy="23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CCC8B5-9CDB-4A53-8F1F-C4959BEE4B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57433" y="3778473"/>
                  <a:ext cx="18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0813E5-5B75-4EB4-9527-9FF4288BCC4D}"/>
                    </a:ext>
                  </a:extLst>
                </p14:cNvPr>
                <p14:cNvContentPartPr/>
                <p14:nvPr/>
              </p14:nvContentPartPr>
              <p14:xfrm>
                <a:off x="9751953" y="3524313"/>
                <a:ext cx="346680" cy="157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0813E5-5B75-4EB4-9527-9FF4288BCC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47633" y="3519993"/>
                  <a:ext cx="355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20A34B6-0D17-40E2-B7F7-4A1A626D3DB2}"/>
                    </a:ext>
                  </a:extLst>
                </p14:cNvPr>
                <p14:cNvContentPartPr/>
                <p14:nvPr/>
              </p14:nvContentPartPr>
              <p14:xfrm>
                <a:off x="9763113" y="3865233"/>
                <a:ext cx="270720" cy="11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20A34B6-0D17-40E2-B7F7-4A1A626D3D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58793" y="3860913"/>
                  <a:ext cx="279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3346D6-971F-40E8-BDBF-6B2604927D46}"/>
                    </a:ext>
                  </a:extLst>
                </p14:cNvPr>
                <p14:cNvContentPartPr/>
                <p14:nvPr/>
              </p14:nvContentPartPr>
              <p14:xfrm>
                <a:off x="10048953" y="3438633"/>
                <a:ext cx="564480" cy="532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3346D6-971F-40E8-BDBF-6B2604927D4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44633" y="3434313"/>
                  <a:ext cx="5731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B774D4-CB71-46C8-B290-865FC0AE2993}"/>
                    </a:ext>
                  </a:extLst>
                </p14:cNvPr>
                <p14:cNvContentPartPr/>
                <p14:nvPr/>
              </p14:nvContentPartPr>
              <p14:xfrm>
                <a:off x="10655553" y="3853353"/>
                <a:ext cx="29520" cy="52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B774D4-CB71-46C8-B290-865FC0AE29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51233" y="3849033"/>
                  <a:ext cx="38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3C0D36-E664-4642-A316-6477FB6902AE}"/>
                    </a:ext>
                  </a:extLst>
                </p14:cNvPr>
                <p14:cNvContentPartPr/>
                <p14:nvPr/>
              </p14:nvContentPartPr>
              <p14:xfrm>
                <a:off x="10655553" y="3805833"/>
                <a:ext cx="339480" cy="45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3C0D36-E664-4642-A316-6477FB6902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51233" y="3801513"/>
                  <a:ext cx="3481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C06A168-C1C1-4681-973A-B4914AB7B8A9}"/>
                    </a:ext>
                  </a:extLst>
                </p14:cNvPr>
                <p14:cNvContentPartPr/>
                <p14:nvPr/>
              </p14:nvContentPartPr>
              <p14:xfrm>
                <a:off x="10988553" y="3819513"/>
                <a:ext cx="145080" cy="16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C06A168-C1C1-4681-973A-B4914AB7B8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984233" y="3815193"/>
                  <a:ext cx="15372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DFE2A1-A53E-486B-9354-513464E7C27B}"/>
                  </a:ext>
                </a:extLst>
              </p14:cNvPr>
              <p14:cNvContentPartPr/>
              <p14:nvPr/>
            </p14:nvContentPartPr>
            <p14:xfrm>
              <a:off x="5838393" y="5024073"/>
              <a:ext cx="227880" cy="9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DFE2A1-A53E-486B-9354-513464E7C27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834073" y="5019753"/>
                <a:ext cx="236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548B4C4-67D5-47B6-8DEA-AABCBB26E8EC}"/>
                  </a:ext>
                </a:extLst>
              </p14:cNvPr>
              <p14:cNvContentPartPr/>
              <p14:nvPr/>
            </p14:nvContentPartPr>
            <p14:xfrm>
              <a:off x="5813913" y="5703033"/>
              <a:ext cx="317520" cy="16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548B4C4-67D5-47B6-8DEA-AABCBB26E8E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09593" y="5698713"/>
                <a:ext cx="3261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6BDC7A63-F923-41BC-A0F3-477A25D61829}"/>
              </a:ext>
            </a:extLst>
          </p:cNvPr>
          <p:cNvGrpSpPr/>
          <p:nvPr/>
        </p:nvGrpSpPr>
        <p:grpSpPr>
          <a:xfrm>
            <a:off x="6589713" y="4471113"/>
            <a:ext cx="2298240" cy="1323000"/>
            <a:chOff x="6589713" y="4471113"/>
            <a:chExt cx="2298240" cy="13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430CCB5-280C-49C4-9795-4DA10B28C510}"/>
                    </a:ext>
                  </a:extLst>
                </p14:cNvPr>
                <p14:cNvContentPartPr/>
                <p14:nvPr/>
              </p14:nvContentPartPr>
              <p14:xfrm>
                <a:off x="6623553" y="4588833"/>
                <a:ext cx="168840" cy="538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430CCB5-280C-49C4-9795-4DA10B28C51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19233" y="4584513"/>
                  <a:ext cx="17748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56E5FA-0C4E-48BD-937B-E6CB1D3FA29D}"/>
                    </a:ext>
                  </a:extLst>
                </p14:cNvPr>
                <p14:cNvContentPartPr/>
                <p14:nvPr/>
              </p14:nvContentPartPr>
              <p14:xfrm>
                <a:off x="6712113" y="4649673"/>
                <a:ext cx="489240" cy="41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56E5FA-0C4E-48BD-937B-E6CB1D3FA2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07793" y="4645353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6F07B5-B143-4E02-89CB-AC10EAFE1E0A}"/>
                    </a:ext>
                  </a:extLst>
                </p14:cNvPr>
                <p14:cNvContentPartPr/>
                <p14:nvPr/>
              </p14:nvContentPartPr>
              <p14:xfrm>
                <a:off x="7243473" y="4584153"/>
                <a:ext cx="222480" cy="514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6F07B5-B143-4E02-89CB-AC10EAFE1E0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39153" y="4579833"/>
                  <a:ext cx="2311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5819AE6-0827-4312-8AEF-CBCDB4298D27}"/>
                    </a:ext>
                  </a:extLst>
                </p14:cNvPr>
                <p14:cNvContentPartPr/>
                <p14:nvPr/>
              </p14:nvContentPartPr>
              <p14:xfrm>
                <a:off x="7827393" y="4471113"/>
                <a:ext cx="698040" cy="805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5819AE6-0827-4312-8AEF-CBCDB4298D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23073" y="4466793"/>
                  <a:ext cx="706680" cy="81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8D5C784-5D8F-442C-B260-55CB447E52B0}"/>
                    </a:ext>
                  </a:extLst>
                </p14:cNvPr>
                <p14:cNvContentPartPr/>
                <p14:nvPr/>
              </p14:nvContentPartPr>
              <p14:xfrm>
                <a:off x="8424273" y="4802313"/>
                <a:ext cx="463680" cy="21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8D5C784-5D8F-442C-B260-55CB447E52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19953" y="4797993"/>
                  <a:ext cx="472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5A848EB-805A-4973-82FB-38B2D5720600}"/>
                    </a:ext>
                  </a:extLst>
                </p14:cNvPr>
                <p14:cNvContentPartPr/>
                <p14:nvPr/>
              </p14:nvContentPartPr>
              <p14:xfrm>
                <a:off x="6589713" y="5428353"/>
                <a:ext cx="139680" cy="365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5A848EB-805A-4973-82FB-38B2D57206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85393" y="5424033"/>
                  <a:ext cx="148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14A8F6-3DCB-4DB3-B9F8-F2705FA3E75A}"/>
                    </a:ext>
                  </a:extLst>
                </p14:cNvPr>
                <p14:cNvContentPartPr/>
                <p14:nvPr/>
              </p14:nvContentPartPr>
              <p14:xfrm>
                <a:off x="6837393" y="5581353"/>
                <a:ext cx="420840" cy="149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14A8F6-3DCB-4DB3-B9F8-F2705FA3E75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33073" y="5577033"/>
                  <a:ext cx="429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9AF9FA-E2BF-49F1-AC45-9D8CEF61E00C}"/>
                    </a:ext>
                  </a:extLst>
                </p14:cNvPr>
                <p14:cNvContentPartPr/>
                <p14:nvPr/>
              </p14:nvContentPartPr>
              <p14:xfrm>
                <a:off x="7346793" y="5546793"/>
                <a:ext cx="282960" cy="174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9AF9FA-E2BF-49F1-AC45-9D8CEF61E0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42473" y="5542473"/>
                  <a:ext cx="291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566AD96-4413-4017-A432-2A84DA251A85}"/>
                    </a:ext>
                  </a:extLst>
                </p14:cNvPr>
                <p14:cNvContentPartPr/>
                <p14:nvPr/>
              </p14:nvContentPartPr>
              <p14:xfrm>
                <a:off x="7632633" y="5589633"/>
                <a:ext cx="208800" cy="11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566AD96-4413-4017-A432-2A84DA251A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28313" y="5585313"/>
                  <a:ext cx="2174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21D9356-D425-4F72-9FD3-D39025351812}"/>
              </a:ext>
            </a:extLst>
          </p:cNvPr>
          <p:cNvGrpSpPr/>
          <p:nvPr/>
        </p:nvGrpSpPr>
        <p:grpSpPr>
          <a:xfrm>
            <a:off x="8318793" y="5339793"/>
            <a:ext cx="1156320" cy="672840"/>
            <a:chOff x="8318793" y="5339793"/>
            <a:chExt cx="115632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9F0BAF4-BD15-4E9F-94C5-DFC59246BDB2}"/>
                    </a:ext>
                  </a:extLst>
                </p14:cNvPr>
                <p14:cNvContentPartPr/>
                <p14:nvPr/>
              </p14:nvContentPartPr>
              <p14:xfrm>
                <a:off x="9434433" y="5598993"/>
                <a:ext cx="13680" cy="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9F0BAF4-BD15-4E9F-94C5-DFC59246BDB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30113" y="5594673"/>
                  <a:ext cx="22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D7398E5-7A88-4DA1-BB45-CACF7FCCAE4C}"/>
                    </a:ext>
                  </a:extLst>
                </p14:cNvPr>
                <p14:cNvContentPartPr/>
                <p14:nvPr/>
              </p14:nvContentPartPr>
              <p14:xfrm>
                <a:off x="8318793" y="5430513"/>
                <a:ext cx="394200" cy="582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D7398E5-7A88-4DA1-BB45-CACF7FCCAE4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14473" y="5426193"/>
                  <a:ext cx="4028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E3D2326-DAD2-4898-84EA-BFEA2784F3FC}"/>
                    </a:ext>
                  </a:extLst>
                </p14:cNvPr>
                <p14:cNvContentPartPr/>
                <p14:nvPr/>
              </p14:nvContentPartPr>
              <p14:xfrm>
                <a:off x="8759433" y="5609073"/>
                <a:ext cx="157320" cy="99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E3D2326-DAD2-4898-84EA-BFEA2784F3F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55113" y="5604753"/>
                  <a:ext cx="165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C9373A9-FA59-4C79-85CC-69F125B9A0D7}"/>
                    </a:ext>
                  </a:extLst>
                </p14:cNvPr>
                <p14:cNvContentPartPr/>
                <p14:nvPr/>
              </p14:nvContentPartPr>
              <p14:xfrm>
                <a:off x="8950233" y="5339793"/>
                <a:ext cx="45000" cy="409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C9373A9-FA59-4C79-85CC-69F125B9A0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45913" y="5335473"/>
                  <a:ext cx="536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3298E24-DAF6-456E-BB29-7B5CDE520DF7}"/>
                    </a:ext>
                  </a:extLst>
                </p14:cNvPr>
                <p14:cNvContentPartPr/>
                <p14:nvPr/>
              </p14:nvContentPartPr>
              <p14:xfrm>
                <a:off x="8939073" y="5531673"/>
                <a:ext cx="496440" cy="210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3298E24-DAF6-456E-BB29-7B5CDE520D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34753" y="5527353"/>
                  <a:ext cx="505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6491E2-F0E8-49E2-B819-20AFAC7740DD}"/>
                    </a:ext>
                  </a:extLst>
                </p14:cNvPr>
                <p14:cNvContentPartPr/>
                <p14:nvPr/>
              </p14:nvContentPartPr>
              <p14:xfrm>
                <a:off x="9474753" y="5692953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6491E2-F0E8-49E2-B819-20AFAC7740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70433" y="56886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8542067-E435-4AF9-89B9-A856B9EA8BCC}"/>
              </a:ext>
            </a:extLst>
          </p:cNvPr>
          <p:cNvGrpSpPr/>
          <p:nvPr/>
        </p:nvGrpSpPr>
        <p:grpSpPr>
          <a:xfrm>
            <a:off x="3416313" y="5694753"/>
            <a:ext cx="950760" cy="783000"/>
            <a:chOff x="3416313" y="5694753"/>
            <a:chExt cx="95076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9D600AC-5FF0-48AB-BBBA-EC4C11459DD5}"/>
                    </a:ext>
                  </a:extLst>
                </p14:cNvPr>
                <p14:cNvContentPartPr/>
                <p14:nvPr/>
              </p14:nvContentPartPr>
              <p14:xfrm>
                <a:off x="3651753" y="6142233"/>
                <a:ext cx="55440" cy="335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9D600AC-5FF0-48AB-BBBA-EC4C11459D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47433" y="6137913"/>
                  <a:ext cx="64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DFD913-2AD1-432D-8B17-B29DB0F69F15}"/>
                    </a:ext>
                  </a:extLst>
                </p14:cNvPr>
                <p14:cNvContentPartPr/>
                <p14:nvPr/>
              </p14:nvContentPartPr>
              <p14:xfrm>
                <a:off x="3416313" y="5694753"/>
                <a:ext cx="950760" cy="76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DFD913-2AD1-432D-8B17-B29DB0F69F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11993" y="5690433"/>
                  <a:ext cx="95940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5541FA2-5F8A-4C95-9F72-775F64D61310}"/>
                    </a:ext>
                  </a:extLst>
                </p14:cNvPr>
                <p14:cNvContentPartPr/>
                <p14:nvPr/>
              </p14:nvContentPartPr>
              <p14:xfrm>
                <a:off x="4157553" y="6184353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5541FA2-5F8A-4C95-9F72-775F64D613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53233" y="61800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6A702B-63B1-4C01-966A-CE16AD60458C}"/>
              </a:ext>
            </a:extLst>
          </p:cNvPr>
          <p:cNvGrpSpPr/>
          <p:nvPr/>
        </p:nvGrpSpPr>
        <p:grpSpPr>
          <a:xfrm>
            <a:off x="4805193" y="6259233"/>
            <a:ext cx="223200" cy="180360"/>
            <a:chOff x="4805193" y="6259233"/>
            <a:chExt cx="22320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E65CC7D-BA9B-43D6-A130-0BF5F71C4695}"/>
                    </a:ext>
                  </a:extLst>
                </p14:cNvPr>
                <p14:cNvContentPartPr/>
                <p14:nvPr/>
              </p14:nvContentPartPr>
              <p14:xfrm>
                <a:off x="4805193" y="6352833"/>
                <a:ext cx="223200" cy="8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E65CC7D-BA9B-43D6-A130-0BF5F71C469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00873" y="6348513"/>
                  <a:ext cx="2318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0774C7A-0911-41C3-A379-7A227C6DB12F}"/>
                    </a:ext>
                  </a:extLst>
                </p14:cNvPr>
                <p14:cNvContentPartPr/>
                <p14:nvPr/>
              </p14:nvContentPartPr>
              <p14:xfrm>
                <a:off x="4832553" y="6259233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0774C7A-0911-41C3-A379-7A227C6DB1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28233" y="62549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4FB0663-1EE0-4D88-8DA3-DE09AE8E6F55}"/>
              </a:ext>
            </a:extLst>
          </p:cNvPr>
          <p:cNvGrpSpPr/>
          <p:nvPr/>
        </p:nvGrpSpPr>
        <p:grpSpPr>
          <a:xfrm>
            <a:off x="5405673" y="5832273"/>
            <a:ext cx="3291480" cy="723600"/>
            <a:chOff x="5405673" y="5832273"/>
            <a:chExt cx="3291480" cy="72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4FBE43-51F7-44A1-8688-D7C84C69879B}"/>
                    </a:ext>
                  </a:extLst>
                </p14:cNvPr>
                <p14:cNvContentPartPr/>
                <p14:nvPr/>
              </p14:nvContentPartPr>
              <p14:xfrm>
                <a:off x="5405673" y="6101913"/>
                <a:ext cx="206640" cy="45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4FBE43-51F7-44A1-8688-D7C84C69879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01353" y="6097593"/>
                  <a:ext cx="215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F7179AD-192D-4AB7-B104-E53ACC585604}"/>
                    </a:ext>
                  </a:extLst>
                </p14:cNvPr>
                <p14:cNvContentPartPr/>
                <p14:nvPr/>
              </p14:nvContentPartPr>
              <p14:xfrm>
                <a:off x="5653353" y="6317553"/>
                <a:ext cx="699840" cy="202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F7179AD-192D-4AB7-B104-E53ACC58560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49033" y="6313233"/>
                  <a:ext cx="708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0596B8-129C-4876-9783-8C2B0BB404D1}"/>
                    </a:ext>
                  </a:extLst>
                </p14:cNvPr>
                <p14:cNvContentPartPr/>
                <p14:nvPr/>
              </p14:nvContentPartPr>
              <p14:xfrm>
                <a:off x="6605553" y="6106233"/>
                <a:ext cx="448920" cy="40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0596B8-129C-4876-9783-8C2B0BB404D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01233" y="6101913"/>
                  <a:ext cx="4575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C2126B6-F512-4ABB-B03D-9F2AE8FB49D9}"/>
                    </a:ext>
                  </a:extLst>
                </p14:cNvPr>
                <p14:cNvContentPartPr/>
                <p14:nvPr/>
              </p14:nvContentPartPr>
              <p14:xfrm>
                <a:off x="7080753" y="6032433"/>
                <a:ext cx="406440" cy="439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C2126B6-F512-4ABB-B03D-9F2AE8FB49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76433" y="6028113"/>
                  <a:ext cx="4150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B6E18F-31D9-4B47-99D8-78E662A85697}"/>
                    </a:ext>
                  </a:extLst>
                </p14:cNvPr>
                <p14:cNvContentPartPr/>
                <p14:nvPr/>
              </p14:nvContentPartPr>
              <p14:xfrm>
                <a:off x="7555233" y="5832273"/>
                <a:ext cx="396360" cy="618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B6E18F-31D9-4B47-99D8-78E662A856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50913" y="5827953"/>
                  <a:ext cx="40500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545614C-D435-49F1-A6A6-BC9C85447FD9}"/>
                    </a:ext>
                  </a:extLst>
                </p14:cNvPr>
                <p14:cNvContentPartPr/>
                <p14:nvPr/>
              </p14:nvContentPartPr>
              <p14:xfrm>
                <a:off x="8205393" y="6396393"/>
                <a:ext cx="18360" cy="9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545614C-D435-49F1-A6A6-BC9C85447F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01073" y="6392073"/>
                  <a:ext cx="27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4487E8-D905-487F-923B-1B1A0BDE8650}"/>
                    </a:ext>
                  </a:extLst>
                </p14:cNvPr>
                <p14:cNvContentPartPr/>
                <p14:nvPr/>
              </p14:nvContentPartPr>
              <p14:xfrm>
                <a:off x="8512833" y="6285513"/>
                <a:ext cx="184320" cy="10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4487E8-D905-487F-923B-1B1A0BDE865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08513" y="6281193"/>
                  <a:ext cx="1929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7A1B323-0BF6-4E6D-A088-B72BFB04F865}"/>
              </a:ext>
            </a:extLst>
          </p:cNvPr>
          <p:cNvGrpSpPr/>
          <p:nvPr/>
        </p:nvGrpSpPr>
        <p:grpSpPr>
          <a:xfrm>
            <a:off x="9039873" y="5883393"/>
            <a:ext cx="2069280" cy="740520"/>
            <a:chOff x="9039873" y="5883393"/>
            <a:chExt cx="206928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18ED266-047A-4675-8659-0D51F026687C}"/>
                    </a:ext>
                  </a:extLst>
                </p14:cNvPr>
                <p14:cNvContentPartPr/>
                <p14:nvPr/>
              </p14:nvContentPartPr>
              <p14:xfrm>
                <a:off x="9039873" y="5883393"/>
                <a:ext cx="180720" cy="52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18ED266-047A-4675-8659-0D51F026687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35553" y="5879073"/>
                  <a:ext cx="1893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E6FC2EC-F65C-4E5E-8E38-ADC546C2BFB0}"/>
                    </a:ext>
                  </a:extLst>
                </p14:cNvPr>
                <p14:cNvContentPartPr/>
                <p14:nvPr/>
              </p14:nvContentPartPr>
              <p14:xfrm>
                <a:off x="9097113" y="6148713"/>
                <a:ext cx="559800" cy="193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E6FC2EC-F65C-4E5E-8E38-ADC546C2BFB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92793" y="6144393"/>
                  <a:ext cx="568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8938A29-DA57-45EA-8812-1DEC14972E49}"/>
                    </a:ext>
                  </a:extLst>
                </p14:cNvPr>
                <p14:cNvContentPartPr/>
                <p14:nvPr/>
              </p14:nvContentPartPr>
              <p14:xfrm>
                <a:off x="9912153" y="5933073"/>
                <a:ext cx="25200" cy="419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8938A29-DA57-45EA-8812-1DEC14972E4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07833" y="5928753"/>
                  <a:ext cx="338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2D2BC8-D746-4823-895C-6AABADA88E4C}"/>
                    </a:ext>
                  </a:extLst>
                </p14:cNvPr>
                <p14:cNvContentPartPr/>
                <p14:nvPr/>
              </p14:nvContentPartPr>
              <p14:xfrm>
                <a:off x="9899913" y="6173193"/>
                <a:ext cx="210240" cy="185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2D2BC8-D746-4823-895C-6AABADA88E4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95593" y="6168873"/>
                  <a:ext cx="218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B7BEBB-46A9-421F-B240-2470D05D881B}"/>
                    </a:ext>
                  </a:extLst>
                </p14:cNvPr>
                <p14:cNvContentPartPr/>
                <p14:nvPr/>
              </p14:nvContentPartPr>
              <p14:xfrm>
                <a:off x="10404273" y="5955033"/>
                <a:ext cx="228240" cy="35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B7BEBB-46A9-421F-B240-2470D05D881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99953" y="5950713"/>
                  <a:ext cx="236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78FF9DC-29DB-45FA-AB5C-2DD97EDD680E}"/>
                    </a:ext>
                  </a:extLst>
                </p14:cNvPr>
                <p14:cNvContentPartPr/>
                <p14:nvPr/>
              </p14:nvContentPartPr>
              <p14:xfrm>
                <a:off x="10719633" y="5887353"/>
                <a:ext cx="230400" cy="407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78FF9DC-29DB-45FA-AB5C-2DD97EDD680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15313" y="5883033"/>
                  <a:ext cx="2390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9632E4-B0C8-48E8-B64C-DD11065FD379}"/>
                    </a:ext>
                  </a:extLst>
                </p14:cNvPr>
                <p14:cNvContentPartPr/>
                <p14:nvPr/>
              </p14:nvContentPartPr>
              <p14:xfrm>
                <a:off x="10440273" y="6252033"/>
                <a:ext cx="8280" cy="60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9632E4-B0C8-48E8-B64C-DD11065FD37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435953" y="6247713"/>
                  <a:ext cx="16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7D23DCC-D463-49F3-8FF3-5EFEE3D4D9B2}"/>
                    </a:ext>
                  </a:extLst>
                </p14:cNvPr>
                <p14:cNvContentPartPr/>
                <p14:nvPr/>
              </p14:nvContentPartPr>
              <p14:xfrm>
                <a:off x="11091873" y="6319713"/>
                <a:ext cx="17280" cy="31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7D23DCC-D463-49F3-8FF3-5EFEE3D4D9B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87553" y="6315393"/>
                  <a:ext cx="25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E8033D-522E-442A-96C5-C7DFAEF694D6}"/>
                    </a:ext>
                  </a:extLst>
                </p14:cNvPr>
                <p14:cNvContentPartPr/>
                <p14:nvPr/>
              </p14:nvContentPartPr>
              <p14:xfrm>
                <a:off x="9177753" y="6519153"/>
                <a:ext cx="1358280" cy="3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E8033D-522E-442A-96C5-C7DFAEF694D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73433" y="6514833"/>
                  <a:ext cx="136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C2F38EE-FF88-4DEF-BE40-1FB21ACB706A}"/>
                    </a:ext>
                  </a:extLst>
                </p14:cNvPr>
                <p14:cNvContentPartPr/>
                <p14:nvPr/>
              </p14:nvContentPartPr>
              <p14:xfrm>
                <a:off x="9438033" y="6591153"/>
                <a:ext cx="789840" cy="32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C2F38EE-FF88-4DEF-BE40-1FB21ACB70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33713" y="6586833"/>
                  <a:ext cx="7984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E9A49ED-8A07-2BD7-B8BE-611ACEF740C5}"/>
                  </a:ext>
                </a:extLst>
              </p14:cNvPr>
              <p14:cNvContentPartPr/>
              <p14:nvPr/>
            </p14:nvContentPartPr>
            <p14:xfrm>
              <a:off x="2592360" y="592560"/>
              <a:ext cx="7950600" cy="5410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E9A49ED-8A07-2BD7-B8BE-611ACEF740C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583000" y="583200"/>
                <a:ext cx="7969320" cy="54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1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AE7699-C8F8-85E6-6CDB-688C5AAA99C5}"/>
                  </a:ext>
                </a:extLst>
              </p14:cNvPr>
              <p14:cNvContentPartPr/>
              <p14:nvPr/>
            </p14:nvContentPartPr>
            <p14:xfrm>
              <a:off x="977400" y="760680"/>
              <a:ext cx="10974960" cy="594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AE7699-C8F8-85E6-6CDB-688C5AAA99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8040" y="751320"/>
                <a:ext cx="10993680" cy="59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81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9" y="1092914"/>
            <a:ext cx="10902941" cy="46721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A7BECA-969E-FC94-C037-655F9A7F4558}"/>
                  </a:ext>
                </a:extLst>
              </p14:cNvPr>
              <p14:cNvContentPartPr/>
              <p14:nvPr/>
            </p14:nvContentPartPr>
            <p14:xfrm>
              <a:off x="683280" y="1625760"/>
              <a:ext cx="3181680" cy="157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A7BECA-969E-FC94-C037-655F9A7F45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920" y="1616400"/>
                <a:ext cx="3200400" cy="159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69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Samuel</dc:creator>
  <cp:lastModifiedBy>Andre Samuel</cp:lastModifiedBy>
  <cp:revision>11</cp:revision>
  <dcterms:created xsi:type="dcterms:W3CDTF">2020-04-27T14:54:43Z</dcterms:created>
  <dcterms:modified xsi:type="dcterms:W3CDTF">2022-08-10T03:44:20Z</dcterms:modified>
</cp:coreProperties>
</file>